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
</file>

<file path=ppt/media/image1.png>
</file>

<file path=ppt/media/image2.pn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869624" y="3"/>
            <a:ext cx="16418560" cy="2727960"/>
          </a:xfrm>
          <a:custGeom>
            <a:avLst/>
            <a:gdLst/>
            <a:ahLst/>
            <a:cxnLst/>
            <a:rect l="l" t="t" r="r" b="b"/>
            <a:pathLst>
              <a:path w="16418560" h="2727960">
                <a:moveTo>
                  <a:pt x="0" y="0"/>
                </a:moveTo>
                <a:lnTo>
                  <a:pt x="16418375" y="0"/>
                </a:lnTo>
                <a:lnTo>
                  <a:pt x="16418375" y="1302278"/>
                </a:lnTo>
                <a:lnTo>
                  <a:pt x="15272016" y="2727721"/>
                </a:lnTo>
                <a:lnTo>
                  <a:pt x="2193668" y="2727721"/>
                </a:lnTo>
                <a:lnTo>
                  <a:pt x="0" y="0"/>
                </a:lnTo>
                <a:close/>
              </a:path>
            </a:pathLst>
          </a:custGeom>
          <a:solidFill>
            <a:srgbClr val="E7213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2"/>
            <a:ext cx="8790305" cy="3097530"/>
          </a:xfrm>
          <a:custGeom>
            <a:avLst/>
            <a:gdLst/>
            <a:ahLst/>
            <a:cxnLst/>
            <a:rect l="l" t="t" r="r" b="b"/>
            <a:pathLst>
              <a:path w="8790305" h="3097530">
                <a:moveTo>
                  <a:pt x="0" y="0"/>
                </a:moveTo>
                <a:lnTo>
                  <a:pt x="8790258" y="0"/>
                </a:lnTo>
                <a:lnTo>
                  <a:pt x="6334212" y="3097127"/>
                </a:lnTo>
                <a:lnTo>
                  <a:pt x="0" y="3097127"/>
                </a:lnTo>
                <a:lnTo>
                  <a:pt x="0" y="0"/>
                </a:lnTo>
                <a:close/>
              </a:path>
            </a:pathLst>
          </a:custGeom>
          <a:solidFill>
            <a:srgbClr val="A20D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028699" y="3697226"/>
            <a:ext cx="5063490" cy="5063490"/>
          </a:xfrm>
          <a:custGeom>
            <a:avLst/>
            <a:gdLst/>
            <a:ahLst/>
            <a:cxnLst/>
            <a:rect l="l" t="t" r="r" b="b"/>
            <a:pathLst>
              <a:path w="5063490" h="5063490">
                <a:moveTo>
                  <a:pt x="5063132" y="5063132"/>
                </a:moveTo>
                <a:lnTo>
                  <a:pt x="0" y="5063132"/>
                </a:lnTo>
                <a:lnTo>
                  <a:pt x="0" y="0"/>
                </a:lnTo>
                <a:lnTo>
                  <a:pt x="5063132" y="0"/>
                </a:lnTo>
                <a:lnTo>
                  <a:pt x="5063132" y="5063132"/>
                </a:lnTo>
                <a:close/>
              </a:path>
            </a:pathLst>
          </a:custGeom>
          <a:solidFill>
            <a:srgbClr val="E3E3E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028699" y="3697238"/>
            <a:ext cx="5067300" cy="5067300"/>
          </a:xfrm>
          <a:custGeom>
            <a:avLst/>
            <a:gdLst/>
            <a:ahLst/>
            <a:cxnLst/>
            <a:rect l="l" t="t" r="r" b="b"/>
            <a:pathLst>
              <a:path w="5067300" h="5067300">
                <a:moveTo>
                  <a:pt x="0" y="0"/>
                </a:moveTo>
                <a:lnTo>
                  <a:pt x="5067300" y="0"/>
                </a:lnTo>
                <a:lnTo>
                  <a:pt x="5067300" y="5067276"/>
                </a:lnTo>
                <a:lnTo>
                  <a:pt x="0" y="5067276"/>
                </a:lnTo>
                <a:lnTo>
                  <a:pt x="0" y="0"/>
                </a:lnTo>
              </a:path>
            </a:pathLst>
          </a:custGeom>
          <a:ln w="19036">
            <a:solidFill>
              <a:srgbClr val="292E3A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8156182" y="0"/>
            <a:ext cx="10132060" cy="8142605"/>
          </a:xfrm>
          <a:custGeom>
            <a:avLst/>
            <a:gdLst/>
            <a:ahLst/>
            <a:cxnLst/>
            <a:rect l="l" t="t" r="r" b="b"/>
            <a:pathLst>
              <a:path w="10132060" h="8142605">
                <a:moveTo>
                  <a:pt x="0" y="0"/>
                </a:moveTo>
                <a:lnTo>
                  <a:pt x="10131818" y="0"/>
                </a:lnTo>
                <a:lnTo>
                  <a:pt x="10131818" y="6945893"/>
                </a:lnTo>
                <a:lnTo>
                  <a:pt x="8833568" y="8142591"/>
                </a:lnTo>
                <a:lnTo>
                  <a:pt x="0" y="0"/>
                </a:lnTo>
                <a:close/>
              </a:path>
            </a:pathLst>
          </a:custGeom>
          <a:solidFill>
            <a:srgbClr val="A20D2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3999" y="2051465"/>
            <a:ext cx="9143999" cy="8235533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9006847" y="6804593"/>
            <a:ext cx="7555865" cy="3482975"/>
          </a:xfrm>
          <a:custGeom>
            <a:avLst/>
            <a:gdLst/>
            <a:ahLst/>
            <a:cxnLst/>
            <a:rect l="l" t="t" r="r" b="b"/>
            <a:pathLst>
              <a:path w="7555865" h="3482975">
                <a:moveTo>
                  <a:pt x="7555841" y="3482405"/>
                </a:moveTo>
                <a:lnTo>
                  <a:pt x="0" y="3482405"/>
                </a:lnTo>
                <a:lnTo>
                  <a:pt x="3777920" y="0"/>
                </a:lnTo>
                <a:lnTo>
                  <a:pt x="7555841" y="3482405"/>
                </a:lnTo>
                <a:close/>
              </a:path>
            </a:pathLst>
          </a:custGeom>
          <a:solidFill>
            <a:srgbClr val="E7213B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36479" y="151159"/>
            <a:ext cx="7151519" cy="1013583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56131" y="775859"/>
            <a:ext cx="14575736" cy="1427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3791180"/>
            <a:ext cx="16256000" cy="2425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2976530"/>
            <a:ext cx="8366759" cy="3521075"/>
          </a:xfrm>
          <a:prstGeom prst="rect"/>
        </p:spPr>
        <p:txBody>
          <a:bodyPr wrap="square" lIns="0" tIns="52705" rIns="0" bIns="0" rtlCol="0" vert="horz">
            <a:spAutoFit/>
          </a:bodyPr>
          <a:lstStyle/>
          <a:p>
            <a:pPr marL="12700" marR="5080">
              <a:lnSpc>
                <a:spcPts val="13730"/>
              </a:lnSpc>
              <a:spcBef>
                <a:spcPts val="415"/>
              </a:spcBef>
            </a:pPr>
            <a:r>
              <a:rPr dirty="0" sz="11500" spc="-185" b="1">
                <a:solidFill>
                  <a:srgbClr val="292E3A"/>
                </a:solidFill>
                <a:latin typeface="Tahoma"/>
                <a:cs typeface="Tahoma"/>
              </a:rPr>
              <a:t>E</a:t>
            </a:r>
            <a:r>
              <a:rPr dirty="0" sz="11500" spc="665" b="1">
                <a:solidFill>
                  <a:srgbClr val="292E3A"/>
                </a:solidFill>
                <a:latin typeface="Tahoma"/>
                <a:cs typeface="Tahoma"/>
              </a:rPr>
              <a:t>c</a:t>
            </a:r>
            <a:r>
              <a:rPr dirty="0" sz="11500" spc="-160" b="1">
                <a:solidFill>
                  <a:srgbClr val="292E3A"/>
                </a:solidFill>
                <a:latin typeface="Tahoma"/>
                <a:cs typeface="Tahoma"/>
              </a:rPr>
              <a:t>o</a:t>
            </a:r>
            <a:r>
              <a:rPr dirty="0" sz="11500" spc="-990" b="1">
                <a:solidFill>
                  <a:srgbClr val="292E3A"/>
                </a:solidFill>
                <a:latin typeface="Tahoma"/>
                <a:cs typeface="Tahoma"/>
              </a:rPr>
              <a:t>mm</a:t>
            </a:r>
            <a:r>
              <a:rPr dirty="0" sz="11500" spc="30" b="1">
                <a:solidFill>
                  <a:srgbClr val="292E3A"/>
                </a:solidFill>
                <a:latin typeface="Tahoma"/>
                <a:cs typeface="Tahoma"/>
              </a:rPr>
              <a:t>e</a:t>
            </a:r>
            <a:r>
              <a:rPr dirty="0" sz="11500" spc="-325" b="1">
                <a:solidFill>
                  <a:srgbClr val="292E3A"/>
                </a:solidFill>
                <a:latin typeface="Tahoma"/>
                <a:cs typeface="Tahoma"/>
              </a:rPr>
              <a:t>r</a:t>
            </a:r>
            <a:r>
              <a:rPr dirty="0" sz="11500" spc="665" b="1">
                <a:solidFill>
                  <a:srgbClr val="292E3A"/>
                </a:solidFill>
                <a:latin typeface="Tahoma"/>
                <a:cs typeface="Tahoma"/>
              </a:rPr>
              <a:t>c</a:t>
            </a:r>
            <a:r>
              <a:rPr dirty="0" sz="11500" spc="20" b="1">
                <a:solidFill>
                  <a:srgbClr val="292E3A"/>
                </a:solidFill>
                <a:latin typeface="Tahoma"/>
                <a:cs typeface="Tahoma"/>
              </a:rPr>
              <a:t>e  </a:t>
            </a:r>
            <a:r>
              <a:rPr dirty="0" sz="11500" spc="-110" b="1">
                <a:solidFill>
                  <a:srgbClr val="A20D20"/>
                </a:solidFill>
                <a:latin typeface="Tahoma"/>
                <a:cs typeface="Tahoma"/>
              </a:rPr>
              <a:t>Website</a:t>
            </a:r>
            <a:endParaRPr sz="1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28409" y="0"/>
            <a:ext cx="12258674" cy="2562224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0"/>
            <a:ext cx="9144000" cy="5859145"/>
            <a:chOff x="0" y="0"/>
            <a:chExt cx="9144000" cy="5859145"/>
          </a:xfrm>
        </p:grpSpPr>
        <p:sp>
          <p:nvSpPr>
            <p:cNvPr id="4" name="object 4"/>
            <p:cNvSpPr/>
            <p:nvPr/>
          </p:nvSpPr>
          <p:spPr>
            <a:xfrm>
              <a:off x="0" y="2376315"/>
              <a:ext cx="3778250" cy="3482340"/>
            </a:xfrm>
            <a:custGeom>
              <a:avLst/>
              <a:gdLst/>
              <a:ahLst/>
              <a:cxnLst/>
              <a:rect l="l" t="t" r="r" b="b"/>
              <a:pathLst>
                <a:path w="3778250" h="3482340">
                  <a:moveTo>
                    <a:pt x="0" y="0"/>
                  </a:moveTo>
                  <a:lnTo>
                    <a:pt x="3777784" y="0"/>
                  </a:lnTo>
                  <a:lnTo>
                    <a:pt x="0" y="34822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213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9144000" cy="3371215"/>
            </a:xfrm>
            <a:custGeom>
              <a:avLst/>
              <a:gdLst/>
              <a:ahLst/>
              <a:cxnLst/>
              <a:rect l="l" t="t" r="r" b="b"/>
              <a:pathLst>
                <a:path w="9144000" h="3371215">
                  <a:moveTo>
                    <a:pt x="0" y="0"/>
                  </a:moveTo>
                  <a:lnTo>
                    <a:pt x="9143917" y="0"/>
                  </a:lnTo>
                  <a:lnTo>
                    <a:pt x="5487225" y="3370659"/>
                  </a:lnTo>
                  <a:lnTo>
                    <a:pt x="0" y="33706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0D2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2826492" y="4346306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A20D20"/>
                </a:solidFill>
                <a:latin typeface="Tahoma"/>
                <a:cs typeface="Tahoma"/>
              </a:rPr>
              <a:t>1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04429" y="4346306"/>
            <a:ext cx="94805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85">
                <a:solidFill>
                  <a:srgbClr val="292E3A"/>
                </a:solidFill>
                <a:latin typeface="Tahoma"/>
                <a:cs typeface="Tahoma"/>
              </a:rPr>
              <a:t>A</a:t>
            </a:r>
            <a:r>
              <a:rPr dirty="0" sz="2600" spc="140">
                <a:solidFill>
                  <a:srgbClr val="292E3A"/>
                </a:solidFill>
                <a:latin typeface="Tahoma"/>
                <a:cs typeface="Tahoma"/>
              </a:rPr>
              <a:t>N</a:t>
            </a:r>
            <a:r>
              <a:rPr dirty="0" sz="2600" spc="225">
                <a:solidFill>
                  <a:srgbClr val="292E3A"/>
                </a:solidFill>
                <a:latin typeface="Tahoma"/>
                <a:cs typeface="Tahoma"/>
              </a:rPr>
              <a:t>B</a:t>
            </a:r>
            <a:r>
              <a:rPr dirty="0" sz="2600" spc="160">
                <a:solidFill>
                  <a:srgbClr val="292E3A"/>
                </a:solidFill>
                <a:latin typeface="Tahoma"/>
                <a:cs typeface="Tahoma"/>
              </a:rPr>
              <a:t>U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826492" y="5255944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5" b="1">
                <a:solidFill>
                  <a:srgbClr val="A20D20"/>
                </a:solidFill>
                <a:latin typeface="Arial"/>
                <a:cs typeface="Arial"/>
              </a:rPr>
              <a:t>2</a:t>
            </a:r>
            <a:endParaRPr sz="26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104429" y="5255944"/>
            <a:ext cx="203263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90">
                <a:solidFill>
                  <a:srgbClr val="292E3A"/>
                </a:solidFill>
                <a:latin typeface="Tahoma"/>
                <a:cs typeface="Tahoma"/>
              </a:rPr>
              <a:t>VENKATESH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26492" y="6160819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5" b="1">
                <a:solidFill>
                  <a:srgbClr val="A20D20"/>
                </a:solidFill>
                <a:latin typeface="Arial"/>
                <a:cs typeface="Arial"/>
              </a:rPr>
              <a:t>3</a:t>
            </a:r>
            <a:endParaRPr sz="26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4429" y="6160819"/>
            <a:ext cx="280162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80">
                <a:solidFill>
                  <a:srgbClr val="292E3A"/>
                </a:solidFill>
                <a:latin typeface="Tahoma"/>
                <a:cs typeface="Tahoma"/>
              </a:rPr>
              <a:t>PRIYADHARSHINI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26492" y="7065694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5" b="1">
                <a:solidFill>
                  <a:srgbClr val="A20D20"/>
                </a:solidFill>
                <a:latin typeface="Arial"/>
                <a:cs typeface="Arial"/>
              </a:rPr>
              <a:t>4</a:t>
            </a:r>
            <a:endParaRPr sz="26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04429" y="7065694"/>
            <a:ext cx="262128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70">
                <a:solidFill>
                  <a:srgbClr val="292E3A"/>
                </a:solidFill>
                <a:latin typeface="Tahoma"/>
                <a:cs typeface="Tahoma"/>
              </a:rPr>
              <a:t>ANANDHKUMAR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26492" y="7970569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5" b="1">
                <a:solidFill>
                  <a:srgbClr val="A20D20"/>
                </a:solidFill>
                <a:latin typeface="Arial"/>
                <a:cs typeface="Arial"/>
              </a:rPr>
              <a:t>5</a:t>
            </a:r>
            <a:endParaRPr sz="26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104429" y="7970569"/>
            <a:ext cx="207645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70">
                <a:solidFill>
                  <a:srgbClr val="292E3A"/>
                </a:solidFill>
                <a:latin typeface="Tahoma"/>
                <a:cs typeface="Tahoma"/>
              </a:rPr>
              <a:t>RAVI</a:t>
            </a:r>
            <a:r>
              <a:rPr dirty="0" sz="2600" spc="-14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600" spc="195">
                <a:solidFill>
                  <a:srgbClr val="292E3A"/>
                </a:solidFill>
                <a:latin typeface="Tahoma"/>
                <a:cs typeface="Tahoma"/>
              </a:rPr>
              <a:t>KUMAR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26492" y="8932594"/>
            <a:ext cx="21145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5" b="1">
                <a:solidFill>
                  <a:srgbClr val="A20D20"/>
                </a:solidFill>
                <a:latin typeface="Arial"/>
                <a:cs typeface="Arial"/>
              </a:rPr>
              <a:t>6</a:t>
            </a:r>
            <a:endParaRPr sz="26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104429" y="8932594"/>
            <a:ext cx="171577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105">
                <a:solidFill>
                  <a:srgbClr val="292E3A"/>
                </a:solidFill>
                <a:latin typeface="Tahoma"/>
                <a:cs typeface="Tahoma"/>
              </a:rPr>
              <a:t>SOLAI</a:t>
            </a:r>
            <a:r>
              <a:rPr dirty="0" sz="2600" spc="-17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600" spc="220">
                <a:solidFill>
                  <a:srgbClr val="292E3A"/>
                </a:solidFill>
                <a:latin typeface="Tahoma"/>
                <a:cs typeface="Tahoma"/>
              </a:rPr>
              <a:t>RAJ</a:t>
            </a:r>
            <a:endParaRPr sz="2600">
              <a:latin typeface="Tahoma"/>
              <a:cs typeface="Tahoma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1958279" y="5017755"/>
            <a:ext cx="14959330" cy="17780"/>
            <a:chOff x="1958279" y="5017755"/>
            <a:chExt cx="14959330" cy="17780"/>
          </a:xfrm>
        </p:grpSpPr>
        <p:sp>
          <p:nvSpPr>
            <p:cNvPr id="19" name="object 19"/>
            <p:cNvSpPr/>
            <p:nvPr/>
          </p:nvSpPr>
          <p:spPr>
            <a:xfrm>
              <a:off x="1958279" y="5022518"/>
              <a:ext cx="7479665" cy="0"/>
            </a:xfrm>
            <a:custGeom>
              <a:avLst/>
              <a:gdLst/>
              <a:ahLst/>
              <a:cxnLst/>
              <a:rect l="l" t="t" r="r" b="b"/>
              <a:pathLst>
                <a:path w="7479665" h="0">
                  <a:moveTo>
                    <a:pt x="0" y="0"/>
                  </a:moveTo>
                  <a:lnTo>
                    <a:pt x="7479587" y="0"/>
                  </a:lnTo>
                </a:path>
              </a:pathLst>
            </a:custGeom>
            <a:ln w="9524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9437867" y="5030550"/>
              <a:ext cx="7479665" cy="0"/>
            </a:xfrm>
            <a:custGeom>
              <a:avLst/>
              <a:gdLst/>
              <a:ahLst/>
              <a:cxnLst/>
              <a:rect l="l" t="t" r="r" b="b"/>
              <a:pathLst>
                <a:path w="7479665" h="0">
                  <a:moveTo>
                    <a:pt x="0" y="0"/>
                  </a:moveTo>
                  <a:lnTo>
                    <a:pt x="7479587" y="0"/>
                  </a:lnTo>
                </a:path>
              </a:pathLst>
            </a:custGeom>
            <a:ln w="9524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1" name="object 21"/>
          <p:cNvGrpSpPr/>
          <p:nvPr/>
        </p:nvGrpSpPr>
        <p:grpSpPr>
          <a:xfrm>
            <a:off x="1958279" y="5922630"/>
            <a:ext cx="14959330" cy="41910"/>
            <a:chOff x="1958279" y="5922630"/>
            <a:chExt cx="14959330" cy="41910"/>
          </a:xfrm>
        </p:grpSpPr>
        <p:sp>
          <p:nvSpPr>
            <p:cNvPr id="22" name="object 22"/>
            <p:cNvSpPr/>
            <p:nvPr/>
          </p:nvSpPr>
          <p:spPr>
            <a:xfrm>
              <a:off x="1958279" y="5927393"/>
              <a:ext cx="7479665" cy="0"/>
            </a:xfrm>
            <a:custGeom>
              <a:avLst/>
              <a:gdLst/>
              <a:ahLst/>
              <a:cxnLst/>
              <a:rect l="l" t="t" r="r" b="b"/>
              <a:pathLst>
                <a:path w="7479665" h="0">
                  <a:moveTo>
                    <a:pt x="0" y="0"/>
                  </a:moveTo>
                  <a:lnTo>
                    <a:pt x="7479587" y="0"/>
                  </a:lnTo>
                </a:path>
              </a:pathLst>
            </a:custGeom>
            <a:ln w="9524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9437867" y="5959328"/>
              <a:ext cx="7479665" cy="0"/>
            </a:xfrm>
            <a:custGeom>
              <a:avLst/>
              <a:gdLst/>
              <a:ahLst/>
              <a:cxnLst/>
              <a:rect l="l" t="t" r="r" b="b"/>
              <a:pathLst>
                <a:path w="7479665" h="0">
                  <a:moveTo>
                    <a:pt x="0" y="0"/>
                  </a:moveTo>
                  <a:lnTo>
                    <a:pt x="7479587" y="0"/>
                  </a:lnTo>
                </a:path>
              </a:pathLst>
            </a:custGeom>
            <a:ln w="9524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/>
          <p:cNvSpPr/>
          <p:nvPr/>
        </p:nvSpPr>
        <p:spPr>
          <a:xfrm>
            <a:off x="1958279" y="6832268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1958279" y="7737143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1958279" y="8642018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9636652" y="4355831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2128a1124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636652" y="5273501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2128a1129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636652" y="6202279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2128a1127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9636652" y="7131056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2128a1123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9636652" y="8059832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2128a1134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9636652" y="8979085"/>
            <a:ext cx="1694814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40">
                <a:solidFill>
                  <a:srgbClr val="292E3A"/>
                </a:solidFill>
                <a:latin typeface="Tahoma"/>
                <a:cs typeface="Tahoma"/>
              </a:rPr>
              <a:t>2128a1139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9437867" y="6888105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/>
          <p:nvPr/>
        </p:nvSpPr>
        <p:spPr>
          <a:xfrm>
            <a:off x="9437867" y="7816882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9437867" y="8745659"/>
            <a:ext cx="7479665" cy="0"/>
          </a:xfrm>
          <a:custGeom>
            <a:avLst/>
            <a:gdLst/>
            <a:ahLst/>
            <a:cxnLst/>
            <a:rect l="l" t="t" r="r" b="b"/>
            <a:pathLst>
              <a:path w="7479665" h="0">
                <a:moveTo>
                  <a:pt x="0" y="0"/>
                </a:moveTo>
                <a:lnTo>
                  <a:pt x="7479587" y="0"/>
                </a:lnTo>
              </a:path>
            </a:pathLst>
          </a:custGeom>
          <a:ln w="9524">
            <a:solidFill>
              <a:srgbClr val="E3E3E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 txBox="1">
            <a:spLocks noGrp="1"/>
          </p:cNvSpPr>
          <p:nvPr>
            <p:ph type="title"/>
          </p:nvPr>
        </p:nvSpPr>
        <p:spPr>
          <a:xfrm>
            <a:off x="2128192" y="931895"/>
            <a:ext cx="2470785" cy="1320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0" spc="-459">
                <a:latin typeface="Verdana"/>
                <a:cs typeface="Verdana"/>
              </a:rPr>
              <a:t>t</a:t>
            </a:r>
            <a:r>
              <a:rPr dirty="0" sz="8500" spc="-395">
                <a:latin typeface="Verdana"/>
                <a:cs typeface="Verdana"/>
              </a:rPr>
              <a:t>e</a:t>
            </a:r>
            <a:r>
              <a:rPr dirty="0" sz="8500" spc="-605">
                <a:latin typeface="Verdana"/>
                <a:cs typeface="Verdana"/>
              </a:rPr>
              <a:t>a</a:t>
            </a:r>
            <a:r>
              <a:rPr dirty="0" sz="8500" spc="-1085">
                <a:latin typeface="Verdana"/>
                <a:cs typeface="Verdana"/>
              </a:rPr>
              <a:t>m</a:t>
            </a:r>
            <a:endParaRPr sz="8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6191249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245995" y="1829410"/>
            <a:ext cx="8240395" cy="1320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0" spc="-1560" b="1">
                <a:solidFill>
                  <a:srgbClr val="A20D20"/>
                </a:solidFill>
                <a:latin typeface="Tahoma"/>
                <a:cs typeface="Tahoma"/>
              </a:rPr>
              <a:t>I</a:t>
            </a:r>
            <a:r>
              <a:rPr dirty="0" sz="8500" spc="-310" b="1">
                <a:solidFill>
                  <a:srgbClr val="A20D20"/>
                </a:solidFill>
                <a:latin typeface="Tahoma"/>
                <a:cs typeface="Tahoma"/>
              </a:rPr>
              <a:t>N</a:t>
            </a:r>
            <a:r>
              <a:rPr dirty="0" sz="8500" spc="-195" b="1">
                <a:solidFill>
                  <a:srgbClr val="A20D20"/>
                </a:solidFill>
                <a:latin typeface="Tahoma"/>
                <a:cs typeface="Tahoma"/>
              </a:rPr>
              <a:t>T</a:t>
            </a:r>
            <a:r>
              <a:rPr dirty="0" sz="8500" spc="-400" b="1">
                <a:solidFill>
                  <a:srgbClr val="A20D20"/>
                </a:solidFill>
                <a:latin typeface="Tahoma"/>
                <a:cs typeface="Tahoma"/>
              </a:rPr>
              <a:t>R</a:t>
            </a:r>
            <a:r>
              <a:rPr dirty="0" sz="8500" spc="-95" b="1">
                <a:solidFill>
                  <a:srgbClr val="A20D20"/>
                </a:solidFill>
                <a:latin typeface="Tahoma"/>
                <a:cs typeface="Tahoma"/>
              </a:rPr>
              <a:t>O</a:t>
            </a:r>
            <a:r>
              <a:rPr dirty="0" sz="8500" spc="-409" b="1">
                <a:solidFill>
                  <a:srgbClr val="A20D20"/>
                </a:solidFill>
                <a:latin typeface="Tahoma"/>
                <a:cs typeface="Tahoma"/>
              </a:rPr>
              <a:t>D</a:t>
            </a:r>
            <a:r>
              <a:rPr dirty="0" sz="8500" spc="-165" b="1">
                <a:solidFill>
                  <a:srgbClr val="A20D20"/>
                </a:solidFill>
                <a:latin typeface="Tahoma"/>
                <a:cs typeface="Tahoma"/>
              </a:rPr>
              <a:t>U</a:t>
            </a:r>
            <a:r>
              <a:rPr dirty="0" sz="8500" spc="525" b="1">
                <a:solidFill>
                  <a:srgbClr val="A20D20"/>
                </a:solidFill>
                <a:latin typeface="Tahoma"/>
                <a:cs typeface="Tahoma"/>
              </a:rPr>
              <a:t>C</a:t>
            </a:r>
            <a:r>
              <a:rPr dirty="0" sz="8500" spc="-195" b="1">
                <a:solidFill>
                  <a:srgbClr val="A20D20"/>
                </a:solidFill>
                <a:latin typeface="Tahoma"/>
                <a:cs typeface="Tahoma"/>
              </a:rPr>
              <a:t>T</a:t>
            </a:r>
            <a:r>
              <a:rPr dirty="0" sz="8500" spc="-1560" b="1">
                <a:solidFill>
                  <a:srgbClr val="A20D20"/>
                </a:solidFill>
                <a:latin typeface="Tahoma"/>
                <a:cs typeface="Tahoma"/>
              </a:rPr>
              <a:t>I</a:t>
            </a:r>
            <a:r>
              <a:rPr dirty="0" sz="8500" spc="-95" b="1">
                <a:solidFill>
                  <a:srgbClr val="A20D20"/>
                </a:solidFill>
                <a:latin typeface="Tahoma"/>
                <a:cs typeface="Tahoma"/>
              </a:rPr>
              <a:t>O</a:t>
            </a:r>
            <a:r>
              <a:rPr dirty="0" sz="8500" spc="-305" b="1">
                <a:solidFill>
                  <a:srgbClr val="A20D20"/>
                </a:solidFill>
                <a:latin typeface="Tahoma"/>
                <a:cs typeface="Tahoma"/>
              </a:rPr>
              <a:t>N</a:t>
            </a:r>
            <a:endParaRPr sz="85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258715" y="4659750"/>
            <a:ext cx="310515" cy="552450"/>
          </a:xfrm>
          <a:custGeom>
            <a:avLst/>
            <a:gdLst/>
            <a:ahLst/>
            <a:cxnLst/>
            <a:rect l="l" t="t" r="r" b="b"/>
            <a:pathLst>
              <a:path w="310515" h="552450">
                <a:moveTo>
                  <a:pt x="310456" y="275604"/>
                </a:moveTo>
                <a:lnTo>
                  <a:pt x="310456" y="276318"/>
                </a:lnTo>
                <a:lnTo>
                  <a:pt x="0" y="551923"/>
                </a:lnTo>
                <a:lnTo>
                  <a:pt x="0" y="0"/>
                </a:lnTo>
                <a:lnTo>
                  <a:pt x="310456" y="275604"/>
                </a:lnTo>
                <a:close/>
              </a:path>
            </a:pathLst>
          </a:custGeom>
          <a:solidFill>
            <a:srgbClr val="E7213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9131300" y="4547437"/>
            <a:ext cx="6327775" cy="3625850"/>
          </a:xfrm>
          <a:prstGeom prst="rect">
            <a:avLst/>
          </a:prstGeom>
        </p:spPr>
        <p:txBody>
          <a:bodyPr wrap="square" lIns="0" tIns="946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dirty="0" sz="3400" spc="-10">
                <a:solidFill>
                  <a:srgbClr val="292E3A"/>
                </a:solidFill>
                <a:latin typeface="Tahoma"/>
                <a:cs typeface="Tahoma"/>
              </a:rPr>
              <a:t>Write</a:t>
            </a:r>
            <a:r>
              <a:rPr dirty="0" sz="3400" spc="-1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</a:t>
            </a:r>
            <a:r>
              <a:rPr dirty="0" sz="3400" spc="-1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10">
                <a:solidFill>
                  <a:srgbClr val="292E3A"/>
                </a:solidFill>
                <a:latin typeface="Tahoma"/>
                <a:cs typeface="Tahoma"/>
              </a:rPr>
              <a:t>overview</a:t>
            </a:r>
            <a:r>
              <a:rPr dirty="0" sz="3400" spc="-13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of</a:t>
            </a:r>
            <a:endParaRPr sz="3400">
              <a:latin typeface="Tahoma"/>
              <a:cs typeface="Tahoma"/>
            </a:endParaRPr>
          </a:p>
          <a:p>
            <a:pPr marL="12700" marR="5080">
              <a:lnSpc>
                <a:spcPct val="115799"/>
              </a:lnSpc>
            </a:pPr>
            <a:r>
              <a:rPr dirty="0" sz="3400" spc="-10">
                <a:solidFill>
                  <a:srgbClr val="292E3A"/>
                </a:solidFill>
                <a:latin typeface="Tahoma"/>
                <a:cs typeface="Tahoma"/>
              </a:rPr>
              <a:t>your </a:t>
            </a:r>
            <a:r>
              <a:rPr dirty="0" sz="3400" spc="55">
                <a:solidFill>
                  <a:srgbClr val="292E3A"/>
                </a:solidFill>
                <a:latin typeface="Tahoma"/>
                <a:cs typeface="Tahoma"/>
              </a:rPr>
              <a:t>company </a:t>
            </a:r>
            <a:r>
              <a:rPr dirty="0" sz="3400" spc="45">
                <a:solidFill>
                  <a:srgbClr val="292E3A"/>
                </a:solidFill>
                <a:latin typeface="Tahoma"/>
                <a:cs typeface="Tahoma"/>
              </a:rPr>
              <a:t>he </a:t>
            </a:r>
            <a:r>
              <a:rPr dirty="0" sz="3400" spc="-45">
                <a:solidFill>
                  <a:srgbClr val="292E3A"/>
                </a:solidFill>
                <a:latin typeface="Tahoma"/>
                <a:cs typeface="Tahoma"/>
              </a:rPr>
              <a:t>Introduce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3400" spc="-3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40">
                <a:solidFill>
                  <a:srgbClr val="292E3A"/>
                </a:solidFill>
                <a:latin typeface="Tahoma"/>
                <a:cs typeface="Tahoma"/>
              </a:rPr>
              <a:t>purpose </a:t>
            </a:r>
            <a:r>
              <a:rPr dirty="0" sz="3400" spc="50">
                <a:solidFill>
                  <a:srgbClr val="292E3A"/>
                </a:solidFill>
                <a:latin typeface="Tahoma"/>
                <a:cs typeface="Tahoma"/>
              </a:rPr>
              <a:t>and </a:t>
            </a:r>
            <a:r>
              <a:rPr dirty="0" sz="3400" spc="70">
                <a:solidFill>
                  <a:srgbClr val="292E3A"/>
                </a:solidFill>
                <a:latin typeface="Tahoma"/>
                <a:cs typeface="Tahoma"/>
              </a:rPr>
              <a:t>goals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of </a:t>
            </a:r>
            <a:r>
              <a:rPr dirty="0" sz="3400" spc="-10">
                <a:solidFill>
                  <a:srgbClr val="292E3A"/>
                </a:solidFill>
                <a:latin typeface="Tahoma"/>
                <a:cs typeface="Tahoma"/>
              </a:rPr>
              <a:t>your </a:t>
            </a:r>
            <a:r>
              <a:rPr dirty="0" sz="3400" spc="-5">
                <a:solidFill>
                  <a:srgbClr val="292E3A"/>
                </a:solidFill>
                <a:latin typeface="Tahoma"/>
                <a:cs typeface="Tahoma"/>
              </a:rPr>
              <a:t>e- </a:t>
            </a:r>
            <a:r>
              <a:rPr dirty="0" sz="340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55">
                <a:solidFill>
                  <a:srgbClr val="292E3A"/>
                </a:solidFill>
                <a:latin typeface="Tahoma"/>
                <a:cs typeface="Tahoma"/>
              </a:rPr>
              <a:t>commerce </a:t>
            </a:r>
            <a:r>
              <a:rPr dirty="0" sz="3400" spc="5">
                <a:solidFill>
                  <a:srgbClr val="292E3A"/>
                </a:solidFill>
                <a:latin typeface="Tahoma"/>
                <a:cs typeface="Tahoma"/>
              </a:rPr>
              <a:t>website, </a:t>
            </a:r>
            <a:r>
              <a:rPr dirty="0" sz="3400" spc="50">
                <a:solidFill>
                  <a:srgbClr val="292E3A"/>
                </a:solidFill>
                <a:latin typeface="Tahoma"/>
                <a:cs typeface="Tahoma"/>
              </a:rPr>
              <a:t>and </a:t>
            </a:r>
            <a:r>
              <a:rPr dirty="0" sz="3400" spc="-25">
                <a:solidFill>
                  <a:srgbClr val="292E3A"/>
                </a:solidFill>
                <a:latin typeface="Tahoma"/>
                <a:cs typeface="Tahoma"/>
              </a:rPr>
              <a:t>briefly </a:t>
            </a:r>
            <a:r>
              <a:rPr dirty="0" sz="3400" spc="-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25">
                <a:solidFill>
                  <a:srgbClr val="292E3A"/>
                </a:solidFill>
                <a:latin typeface="Tahoma"/>
                <a:cs typeface="Tahoma"/>
              </a:rPr>
              <a:t>explain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0">
                <a:solidFill>
                  <a:srgbClr val="292E3A"/>
                </a:solidFill>
                <a:latin typeface="Tahoma"/>
                <a:cs typeface="Tahoma"/>
              </a:rPr>
              <a:t>what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70">
                <a:solidFill>
                  <a:srgbClr val="292E3A"/>
                </a:solidFill>
                <a:latin typeface="Tahoma"/>
                <a:cs typeface="Tahoma"/>
              </a:rPr>
              <a:t>users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95">
                <a:solidFill>
                  <a:srgbClr val="292E3A"/>
                </a:solidFill>
                <a:latin typeface="Tahoma"/>
                <a:cs typeface="Tahoma"/>
              </a:rPr>
              <a:t>can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30">
                <a:solidFill>
                  <a:srgbClr val="292E3A"/>
                </a:solidFill>
                <a:latin typeface="Tahoma"/>
                <a:cs typeface="Tahoma"/>
              </a:rPr>
              <a:t>expect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60">
                <a:solidFill>
                  <a:srgbClr val="292E3A"/>
                </a:solidFill>
                <a:latin typeface="Tahoma"/>
                <a:cs typeface="Tahoma"/>
              </a:rPr>
              <a:t>to </a:t>
            </a:r>
            <a:r>
              <a:rPr dirty="0" sz="3400" spc="-104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find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30">
                <a:solidFill>
                  <a:srgbClr val="292E3A"/>
                </a:solidFill>
                <a:latin typeface="Tahoma"/>
                <a:cs typeface="Tahoma"/>
              </a:rPr>
              <a:t>on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front-end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10">
                <a:solidFill>
                  <a:srgbClr val="292E3A"/>
                </a:solidFill>
                <a:latin typeface="Tahoma"/>
                <a:cs typeface="Tahoma"/>
              </a:rPr>
              <a:t>page.re.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3814231" y="9258301"/>
            <a:ext cx="4474210" cy="1028700"/>
          </a:xfrm>
          <a:custGeom>
            <a:avLst/>
            <a:gdLst/>
            <a:ahLst/>
            <a:cxnLst/>
            <a:rect l="l" t="t" r="r" b="b"/>
            <a:pathLst>
              <a:path w="4474209" h="1028700">
                <a:moveTo>
                  <a:pt x="4473768" y="1028698"/>
                </a:moveTo>
                <a:lnTo>
                  <a:pt x="0" y="1028698"/>
                </a:lnTo>
                <a:lnTo>
                  <a:pt x="1115993" y="0"/>
                </a:lnTo>
                <a:lnTo>
                  <a:pt x="4473768" y="0"/>
                </a:lnTo>
                <a:lnTo>
                  <a:pt x="4473768" y="1028698"/>
                </a:lnTo>
                <a:close/>
              </a:path>
            </a:pathLst>
          </a:custGeom>
          <a:solidFill>
            <a:srgbClr val="A20D2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258300"/>
            <a:ext cx="4477385" cy="1028700"/>
          </a:xfrm>
          <a:custGeom>
            <a:avLst/>
            <a:gdLst/>
            <a:ahLst/>
            <a:cxnLst/>
            <a:rect l="l" t="t" r="r" b="b"/>
            <a:pathLst>
              <a:path w="4477385" h="1028700">
                <a:moveTo>
                  <a:pt x="4477382" y="1028699"/>
                </a:moveTo>
                <a:lnTo>
                  <a:pt x="0" y="1028699"/>
                </a:lnTo>
                <a:lnTo>
                  <a:pt x="0" y="0"/>
                </a:lnTo>
                <a:lnTo>
                  <a:pt x="3361387" y="0"/>
                </a:lnTo>
                <a:lnTo>
                  <a:pt x="4477382" y="1028699"/>
                </a:lnTo>
                <a:close/>
              </a:path>
            </a:pathLst>
          </a:custGeom>
          <a:solidFill>
            <a:srgbClr val="A20D2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39586" y="15540"/>
            <a:ext cx="7748414" cy="1027145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1860012"/>
            <a:ext cx="9152255" cy="1320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0" spc="-605">
                <a:solidFill>
                  <a:srgbClr val="A20D20"/>
                </a:solidFill>
                <a:latin typeface="Verdana"/>
                <a:cs typeface="Verdana"/>
              </a:rPr>
              <a:t>D</a:t>
            </a:r>
            <a:r>
              <a:rPr dirty="0" sz="8500" spc="-395">
                <a:solidFill>
                  <a:srgbClr val="A20D20"/>
                </a:solidFill>
                <a:latin typeface="Verdana"/>
                <a:cs typeface="Verdana"/>
              </a:rPr>
              <a:t>e</a:t>
            </a:r>
            <a:r>
              <a:rPr dirty="0" sz="8500" spc="-525">
                <a:solidFill>
                  <a:srgbClr val="A20D20"/>
                </a:solidFill>
                <a:latin typeface="Verdana"/>
                <a:cs typeface="Verdana"/>
              </a:rPr>
              <a:t>s</a:t>
            </a:r>
            <a:r>
              <a:rPr dirty="0" sz="8500" spc="-505">
                <a:solidFill>
                  <a:srgbClr val="A20D20"/>
                </a:solidFill>
                <a:latin typeface="Verdana"/>
                <a:cs typeface="Verdana"/>
              </a:rPr>
              <a:t>i</a:t>
            </a:r>
            <a:r>
              <a:rPr dirty="0" sz="8500" spc="-375">
                <a:solidFill>
                  <a:srgbClr val="A20D20"/>
                </a:solidFill>
                <a:latin typeface="Verdana"/>
                <a:cs typeface="Verdana"/>
              </a:rPr>
              <a:t>g</a:t>
            </a:r>
            <a:r>
              <a:rPr dirty="0" sz="8500" spc="-535">
                <a:solidFill>
                  <a:srgbClr val="A20D20"/>
                </a:solidFill>
                <a:latin typeface="Verdana"/>
                <a:cs typeface="Verdana"/>
              </a:rPr>
              <a:t>n</a:t>
            </a:r>
            <a:r>
              <a:rPr dirty="0" sz="8500" spc="-1035">
                <a:solidFill>
                  <a:srgbClr val="A20D20"/>
                </a:solidFill>
                <a:latin typeface="Verdana"/>
                <a:cs typeface="Verdana"/>
              </a:rPr>
              <a:t> </a:t>
            </a:r>
            <a:r>
              <a:rPr dirty="0" sz="8500" spc="-605">
                <a:solidFill>
                  <a:srgbClr val="A20D20"/>
                </a:solidFill>
                <a:latin typeface="Verdana"/>
                <a:cs typeface="Verdana"/>
              </a:rPr>
              <a:t>a</a:t>
            </a:r>
            <a:r>
              <a:rPr dirty="0" sz="8500" spc="-540">
                <a:solidFill>
                  <a:srgbClr val="A20D20"/>
                </a:solidFill>
                <a:latin typeface="Verdana"/>
                <a:cs typeface="Verdana"/>
              </a:rPr>
              <a:t>n</a:t>
            </a:r>
            <a:r>
              <a:rPr dirty="0" sz="8500" spc="-325">
                <a:solidFill>
                  <a:srgbClr val="A20D20"/>
                </a:solidFill>
                <a:latin typeface="Verdana"/>
                <a:cs typeface="Verdana"/>
              </a:rPr>
              <a:t>d</a:t>
            </a:r>
            <a:r>
              <a:rPr dirty="0" sz="8500" spc="-1035">
                <a:solidFill>
                  <a:srgbClr val="A20D20"/>
                </a:solidFill>
                <a:latin typeface="Verdana"/>
                <a:cs typeface="Verdana"/>
              </a:rPr>
              <a:t> </a:t>
            </a:r>
            <a:r>
              <a:rPr dirty="0" sz="8500" spc="-235">
                <a:solidFill>
                  <a:srgbClr val="A20D20"/>
                </a:solidFill>
                <a:latin typeface="Verdana"/>
                <a:cs typeface="Verdana"/>
              </a:rPr>
              <a:t>L</a:t>
            </a:r>
            <a:r>
              <a:rPr dirty="0" sz="8500" spc="-605">
                <a:solidFill>
                  <a:srgbClr val="A20D20"/>
                </a:solidFill>
                <a:latin typeface="Verdana"/>
                <a:cs typeface="Verdana"/>
              </a:rPr>
              <a:t>a</a:t>
            </a:r>
            <a:r>
              <a:rPr dirty="0" sz="8500" spc="-830">
                <a:solidFill>
                  <a:srgbClr val="A20D20"/>
                </a:solidFill>
                <a:latin typeface="Verdana"/>
                <a:cs typeface="Verdana"/>
              </a:rPr>
              <a:t>y</a:t>
            </a:r>
            <a:r>
              <a:rPr dirty="0" sz="8500" spc="-405">
                <a:solidFill>
                  <a:srgbClr val="A20D20"/>
                </a:solidFill>
                <a:latin typeface="Verdana"/>
                <a:cs typeface="Verdana"/>
              </a:rPr>
              <a:t>o</a:t>
            </a:r>
            <a:r>
              <a:rPr dirty="0" sz="8500" spc="-540">
                <a:solidFill>
                  <a:srgbClr val="A20D20"/>
                </a:solidFill>
                <a:latin typeface="Verdana"/>
                <a:cs typeface="Verdana"/>
              </a:rPr>
              <a:t>u</a:t>
            </a:r>
            <a:r>
              <a:rPr dirty="0" sz="8500" spc="-459">
                <a:solidFill>
                  <a:srgbClr val="A20D20"/>
                </a:solidFill>
                <a:latin typeface="Verdana"/>
                <a:cs typeface="Verdana"/>
              </a:rPr>
              <a:t>t</a:t>
            </a:r>
            <a:r>
              <a:rPr dirty="0" sz="8500" spc="-2075">
                <a:solidFill>
                  <a:srgbClr val="A20D20"/>
                </a:solidFill>
                <a:latin typeface="Verdana"/>
                <a:cs typeface="Verdana"/>
              </a:rPr>
              <a:t>:</a:t>
            </a:r>
            <a:endParaRPr sz="8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3791180"/>
            <a:ext cx="10197465" cy="2425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120650">
              <a:lnSpc>
                <a:spcPct val="115799"/>
              </a:lnSpc>
              <a:spcBef>
                <a:spcPts val="100"/>
              </a:spcBef>
            </a:pPr>
            <a:r>
              <a:rPr dirty="0" sz="3400" spc="114">
                <a:solidFill>
                  <a:srgbClr val="292E3A"/>
                </a:solidFill>
                <a:latin typeface="Tahoma"/>
                <a:cs typeface="Tahoma"/>
              </a:rPr>
              <a:t>Showcase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3400" spc="50">
                <a:solidFill>
                  <a:srgbClr val="292E3A"/>
                </a:solidFill>
                <a:latin typeface="Tahoma"/>
                <a:cs typeface="Tahoma"/>
              </a:rPr>
              <a:t>design and </a:t>
            </a:r>
            <a:r>
              <a:rPr dirty="0" sz="3400" spc="-10">
                <a:solidFill>
                  <a:srgbClr val="292E3A"/>
                </a:solidFill>
                <a:latin typeface="Tahoma"/>
                <a:cs typeface="Tahoma"/>
              </a:rPr>
              <a:t>layout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of </a:t>
            </a:r>
            <a:r>
              <a:rPr dirty="0" sz="3400" spc="-10">
                <a:solidFill>
                  <a:srgbClr val="292E3A"/>
                </a:solidFill>
                <a:latin typeface="Tahoma"/>
                <a:cs typeface="Tahoma"/>
              </a:rPr>
              <a:t>your </a:t>
            </a:r>
            <a:r>
              <a:rPr dirty="0" sz="3400" spc="5">
                <a:solidFill>
                  <a:srgbClr val="292E3A"/>
                </a:solidFill>
                <a:latin typeface="Tahoma"/>
                <a:cs typeface="Tahoma"/>
              </a:rPr>
              <a:t>website, </a:t>
            </a:r>
            <a:r>
              <a:rPr dirty="0" sz="3400" spc="10">
                <a:solidFill>
                  <a:srgbClr val="292E3A"/>
                </a:solidFill>
                <a:latin typeface="Tahoma"/>
                <a:cs typeface="Tahoma"/>
              </a:rPr>
              <a:t> including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3400" spc="30">
                <a:solidFill>
                  <a:srgbClr val="292E3A"/>
                </a:solidFill>
                <a:latin typeface="Tahoma"/>
                <a:cs typeface="Tahoma"/>
              </a:rPr>
              <a:t>color </a:t>
            </a:r>
            <a:r>
              <a:rPr dirty="0" sz="3400" spc="60">
                <a:solidFill>
                  <a:srgbClr val="292E3A"/>
                </a:solidFill>
                <a:latin typeface="Tahoma"/>
                <a:cs typeface="Tahoma"/>
              </a:rPr>
              <a:t>scheme, </a:t>
            </a:r>
            <a:r>
              <a:rPr dirty="0" sz="3400" spc="-5">
                <a:solidFill>
                  <a:srgbClr val="292E3A"/>
                </a:solidFill>
                <a:latin typeface="Tahoma"/>
                <a:cs typeface="Tahoma"/>
              </a:rPr>
              <a:t>typography, </a:t>
            </a:r>
            <a:r>
              <a:rPr dirty="0" sz="3400" spc="50">
                <a:solidFill>
                  <a:srgbClr val="292E3A"/>
                </a:solidFill>
                <a:latin typeface="Tahoma"/>
                <a:cs typeface="Tahoma"/>
              </a:rPr>
              <a:t>and </a:t>
            </a:r>
            <a:r>
              <a:rPr dirty="0" sz="3400" spc="15">
                <a:solidFill>
                  <a:srgbClr val="292E3A"/>
                </a:solidFill>
                <a:latin typeface="Tahoma"/>
                <a:cs typeface="Tahoma"/>
              </a:rPr>
              <a:t>overall </a:t>
            </a:r>
            <a:r>
              <a:rPr dirty="0" sz="3400" spc="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15">
                <a:solidFill>
                  <a:srgbClr val="292E3A"/>
                </a:solidFill>
                <a:latin typeface="Tahoma"/>
                <a:cs typeface="Tahoma"/>
              </a:rPr>
              <a:t>aesthetic.</a:t>
            </a:r>
            <a:r>
              <a:rPr dirty="0" sz="3400" spc="-114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160">
                <a:solidFill>
                  <a:srgbClr val="292E3A"/>
                </a:solidFill>
                <a:latin typeface="Tahoma"/>
                <a:cs typeface="Tahoma"/>
              </a:rPr>
              <a:t>Use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65">
                <a:solidFill>
                  <a:srgbClr val="292E3A"/>
                </a:solidFill>
                <a:latin typeface="Tahoma"/>
                <a:cs typeface="Tahoma"/>
              </a:rPr>
              <a:t>images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20">
                <a:solidFill>
                  <a:srgbClr val="292E3A"/>
                </a:solidFill>
                <a:latin typeface="Tahoma"/>
                <a:cs typeface="Tahoma"/>
              </a:rPr>
              <a:t>or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60">
                <a:solidFill>
                  <a:srgbClr val="292E3A"/>
                </a:solidFill>
                <a:latin typeface="Tahoma"/>
                <a:cs typeface="Tahoma"/>
              </a:rPr>
              <a:t>screenshots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60">
                <a:solidFill>
                  <a:srgbClr val="292E3A"/>
                </a:solidFill>
                <a:latin typeface="Tahoma"/>
                <a:cs typeface="Tahoma"/>
              </a:rPr>
              <a:t>to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20">
                <a:solidFill>
                  <a:srgbClr val="292E3A"/>
                </a:solidFill>
                <a:latin typeface="Tahoma"/>
                <a:cs typeface="Tahoma"/>
              </a:rPr>
              <a:t>illustrate</a:t>
            </a:r>
            <a:r>
              <a:rPr dirty="0" sz="3400" spc="-11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3400" spc="-104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45">
                <a:solidFill>
                  <a:srgbClr val="292E3A"/>
                </a:solidFill>
                <a:latin typeface="Tahoma"/>
                <a:cs typeface="Tahoma"/>
              </a:rPr>
              <a:t>different</a:t>
            </a:r>
            <a:r>
              <a:rPr dirty="0" sz="3400" spc="-1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60">
                <a:solidFill>
                  <a:srgbClr val="292E3A"/>
                </a:solidFill>
                <a:latin typeface="Tahoma"/>
                <a:cs typeface="Tahoma"/>
              </a:rPr>
              <a:t>sections</a:t>
            </a:r>
            <a:r>
              <a:rPr dirty="0" sz="3400" spc="-114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of</a:t>
            </a:r>
            <a:r>
              <a:rPr dirty="0" sz="3400" spc="-114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the</a:t>
            </a:r>
            <a:r>
              <a:rPr dirty="0" sz="3400" spc="-114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-35">
                <a:solidFill>
                  <a:srgbClr val="292E3A"/>
                </a:solidFill>
                <a:latin typeface="Tahoma"/>
                <a:cs typeface="Tahoma"/>
              </a:rPr>
              <a:t>front-end</a:t>
            </a:r>
            <a:r>
              <a:rPr dirty="0" sz="3400" spc="-114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35">
                <a:solidFill>
                  <a:srgbClr val="292E3A"/>
                </a:solidFill>
                <a:latin typeface="Tahoma"/>
                <a:cs typeface="Tahoma"/>
              </a:rPr>
              <a:t>page.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4806428" y="0"/>
            <a:ext cx="3481704" cy="3209290"/>
          </a:xfrm>
          <a:custGeom>
            <a:avLst/>
            <a:gdLst/>
            <a:ahLst/>
            <a:cxnLst/>
            <a:rect l="l" t="t" r="r" b="b"/>
            <a:pathLst>
              <a:path w="3481705" h="3209290">
                <a:moveTo>
                  <a:pt x="0" y="0"/>
                </a:moveTo>
                <a:lnTo>
                  <a:pt x="3481572" y="0"/>
                </a:lnTo>
                <a:lnTo>
                  <a:pt x="3481572" y="3209236"/>
                </a:lnTo>
                <a:lnTo>
                  <a:pt x="0" y="0"/>
                </a:lnTo>
                <a:close/>
              </a:path>
            </a:pathLst>
          </a:custGeom>
          <a:solidFill>
            <a:srgbClr val="E7213B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28700" y="4377836"/>
            <a:ext cx="5063490" cy="32302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6350">
              <a:lnSpc>
                <a:spcPct val="100000"/>
              </a:lnSpc>
              <a:spcBef>
                <a:spcPts val="100"/>
              </a:spcBef>
            </a:pPr>
            <a:r>
              <a:rPr dirty="0" sz="3400" b="1">
                <a:solidFill>
                  <a:srgbClr val="292E3A"/>
                </a:solidFill>
                <a:latin typeface="Arial"/>
                <a:cs typeface="Arial"/>
              </a:rPr>
              <a:t>HEADER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00">
              <a:latin typeface="Arial"/>
              <a:cs typeface="Arial"/>
            </a:endParaRPr>
          </a:p>
          <a:p>
            <a:pPr algn="ctr" marL="631190" marR="616585">
              <a:lnSpc>
                <a:spcPct val="114599"/>
              </a:lnSpc>
            </a:pPr>
            <a:r>
              <a:rPr dirty="0" sz="2400" spc="-5">
                <a:solidFill>
                  <a:srgbClr val="292E3A"/>
                </a:solidFill>
                <a:latin typeface="Tahoma"/>
                <a:cs typeface="Tahoma"/>
              </a:rPr>
              <a:t>Highlight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25">
                <a:solidFill>
                  <a:srgbClr val="292E3A"/>
                </a:solidFill>
                <a:latin typeface="Tahoma"/>
                <a:cs typeface="Tahoma"/>
              </a:rPr>
              <a:t>header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section </a:t>
            </a:r>
            <a:r>
              <a:rPr dirty="0" sz="2400" spc="-7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of the front-end </a:t>
            </a:r>
            <a:r>
              <a:rPr dirty="0" sz="2400" spc="25">
                <a:solidFill>
                  <a:srgbClr val="292E3A"/>
                </a:solidFill>
                <a:latin typeface="Tahoma"/>
                <a:cs typeface="Tahoma"/>
              </a:rPr>
              <a:t>page,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10">
                <a:solidFill>
                  <a:srgbClr val="292E3A"/>
                </a:solidFill>
                <a:latin typeface="Tahoma"/>
                <a:cs typeface="Tahoma"/>
              </a:rPr>
              <a:t>including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40">
                <a:solidFill>
                  <a:srgbClr val="292E3A"/>
                </a:solidFill>
                <a:latin typeface="Tahoma"/>
                <a:cs typeface="Tahoma"/>
              </a:rPr>
              <a:t>company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5">
                <a:solidFill>
                  <a:srgbClr val="292E3A"/>
                </a:solidFill>
                <a:latin typeface="Tahoma"/>
                <a:cs typeface="Tahoma"/>
              </a:rPr>
              <a:t>logo, </a:t>
            </a:r>
            <a:r>
              <a:rPr dirty="0" sz="2400" spc="-7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5">
                <a:solidFill>
                  <a:srgbClr val="292E3A"/>
                </a:solidFill>
                <a:latin typeface="Tahoma"/>
                <a:cs typeface="Tahoma"/>
              </a:rPr>
              <a:t>navigation </a:t>
            </a:r>
            <a:r>
              <a:rPr dirty="0" sz="2400">
                <a:solidFill>
                  <a:srgbClr val="292E3A"/>
                </a:solidFill>
                <a:latin typeface="Tahoma"/>
                <a:cs typeface="Tahoma"/>
              </a:rPr>
              <a:t>menu, </a:t>
            </a:r>
            <a:r>
              <a:rPr dirty="0" sz="2400" spc="55">
                <a:solidFill>
                  <a:srgbClr val="292E3A"/>
                </a:solidFill>
                <a:latin typeface="Tahoma"/>
                <a:cs typeface="Tahoma"/>
              </a:rPr>
              <a:t>search </a:t>
            </a:r>
            <a:r>
              <a:rPr dirty="0" sz="2400" spc="6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5">
                <a:solidFill>
                  <a:srgbClr val="292E3A"/>
                </a:solidFill>
                <a:latin typeface="Tahoma"/>
                <a:cs typeface="Tahoma"/>
              </a:rPr>
              <a:t>bar,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5">
                <a:solidFill>
                  <a:srgbClr val="292E3A"/>
                </a:solidFill>
                <a:latin typeface="Tahoma"/>
                <a:cs typeface="Tahoma"/>
              </a:rPr>
              <a:t>and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shopping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>
                <a:solidFill>
                  <a:srgbClr val="292E3A"/>
                </a:solidFill>
                <a:latin typeface="Tahoma"/>
                <a:cs typeface="Tahoma"/>
              </a:rPr>
              <a:t>cart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15">
                <a:solidFill>
                  <a:srgbClr val="292E3A"/>
                </a:solidFill>
                <a:latin typeface="Tahoma"/>
                <a:cs typeface="Tahoma"/>
              </a:rPr>
              <a:t>icon.</a:t>
            </a:r>
            <a:endParaRPr sz="2400">
              <a:latin typeface="Tahoma"/>
              <a:cs typeface="Tahom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6599461" y="3687719"/>
            <a:ext cx="5086350" cy="5086350"/>
            <a:chOff x="6599461" y="3687719"/>
            <a:chExt cx="5086350" cy="5086350"/>
          </a:xfrm>
        </p:grpSpPr>
        <p:sp>
          <p:nvSpPr>
            <p:cNvPr id="4" name="object 4"/>
            <p:cNvSpPr/>
            <p:nvPr/>
          </p:nvSpPr>
          <p:spPr>
            <a:xfrm>
              <a:off x="6608979" y="3697226"/>
              <a:ext cx="5063490" cy="5063490"/>
            </a:xfrm>
            <a:custGeom>
              <a:avLst/>
              <a:gdLst/>
              <a:ahLst/>
              <a:cxnLst/>
              <a:rect l="l" t="t" r="r" b="b"/>
              <a:pathLst>
                <a:path w="5063490" h="5063490">
                  <a:moveTo>
                    <a:pt x="5063132" y="5063132"/>
                  </a:moveTo>
                  <a:lnTo>
                    <a:pt x="0" y="5063132"/>
                  </a:lnTo>
                  <a:lnTo>
                    <a:pt x="0" y="0"/>
                  </a:lnTo>
                  <a:lnTo>
                    <a:pt x="5063132" y="0"/>
                  </a:lnTo>
                  <a:lnTo>
                    <a:pt x="5063132" y="5063132"/>
                  </a:lnTo>
                  <a:close/>
                </a:path>
              </a:pathLst>
            </a:custGeom>
            <a:solidFill>
              <a:srgbClr val="E3E3E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6608979" y="3697238"/>
              <a:ext cx="5067300" cy="5067300"/>
            </a:xfrm>
            <a:custGeom>
              <a:avLst/>
              <a:gdLst/>
              <a:ahLst/>
              <a:cxnLst/>
              <a:rect l="l" t="t" r="r" b="b"/>
              <a:pathLst>
                <a:path w="5067300" h="5067300">
                  <a:moveTo>
                    <a:pt x="0" y="0"/>
                  </a:moveTo>
                  <a:lnTo>
                    <a:pt x="5067300" y="0"/>
                  </a:lnTo>
                  <a:lnTo>
                    <a:pt x="5067300" y="5067276"/>
                  </a:lnTo>
                  <a:lnTo>
                    <a:pt x="0" y="5067276"/>
                  </a:lnTo>
                  <a:lnTo>
                    <a:pt x="0" y="0"/>
                  </a:lnTo>
                </a:path>
              </a:pathLst>
            </a:custGeom>
            <a:ln w="19036">
              <a:solidFill>
                <a:srgbClr val="292E3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6608979" y="4377836"/>
            <a:ext cx="5063490" cy="28111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6350">
              <a:lnSpc>
                <a:spcPct val="100000"/>
              </a:lnSpc>
              <a:spcBef>
                <a:spcPts val="100"/>
              </a:spcBef>
            </a:pPr>
            <a:r>
              <a:rPr dirty="0" sz="3400" spc="25" b="1">
                <a:solidFill>
                  <a:srgbClr val="292E3A"/>
                </a:solidFill>
                <a:latin typeface="Arial"/>
                <a:cs typeface="Arial"/>
              </a:rPr>
              <a:t>Hero</a:t>
            </a:r>
            <a:r>
              <a:rPr dirty="0" sz="3400" spc="-40" b="1">
                <a:solidFill>
                  <a:srgbClr val="292E3A"/>
                </a:solidFill>
                <a:latin typeface="Arial"/>
                <a:cs typeface="Arial"/>
              </a:rPr>
              <a:t> </a:t>
            </a:r>
            <a:r>
              <a:rPr dirty="0" sz="3400" spc="5" b="1">
                <a:solidFill>
                  <a:srgbClr val="292E3A"/>
                </a:solidFill>
                <a:latin typeface="Arial"/>
                <a:cs typeface="Arial"/>
              </a:rPr>
              <a:t>Banner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00">
              <a:latin typeface="Arial"/>
              <a:cs typeface="Arial"/>
            </a:endParaRPr>
          </a:p>
          <a:p>
            <a:pPr algn="ctr" marL="661035" marR="647065">
              <a:lnSpc>
                <a:spcPct val="114599"/>
              </a:lnSpc>
            </a:pPr>
            <a:r>
              <a:rPr dirty="0" sz="2400" spc="70">
                <a:solidFill>
                  <a:srgbClr val="292E3A"/>
                </a:solidFill>
                <a:latin typeface="Tahoma"/>
                <a:cs typeface="Tahoma"/>
              </a:rPr>
              <a:t>Show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2400" spc="10">
                <a:solidFill>
                  <a:srgbClr val="292E3A"/>
                </a:solidFill>
                <a:latin typeface="Tahoma"/>
                <a:cs typeface="Tahoma"/>
              </a:rPr>
              <a:t>hero </a:t>
            </a:r>
            <a:r>
              <a:rPr dirty="0" sz="2400" spc="15">
                <a:solidFill>
                  <a:srgbClr val="292E3A"/>
                </a:solidFill>
                <a:latin typeface="Tahoma"/>
                <a:cs typeface="Tahoma"/>
              </a:rPr>
              <a:t>banner </a:t>
            </a:r>
            <a:r>
              <a:rPr dirty="0" sz="2400" spc="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image</a:t>
            </a:r>
            <a:r>
              <a:rPr dirty="0" sz="2400" spc="-10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10">
                <a:solidFill>
                  <a:srgbClr val="292E3A"/>
                </a:solidFill>
                <a:latin typeface="Tahoma"/>
                <a:cs typeface="Tahoma"/>
              </a:rPr>
              <a:t>or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10">
                <a:solidFill>
                  <a:srgbClr val="292E3A"/>
                </a:solidFill>
                <a:latin typeface="Tahoma"/>
                <a:cs typeface="Tahoma"/>
              </a:rPr>
              <a:t>video,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5">
                <a:solidFill>
                  <a:srgbClr val="292E3A"/>
                </a:solidFill>
                <a:latin typeface="Tahoma"/>
                <a:cs typeface="Tahoma"/>
              </a:rPr>
              <a:t>and</a:t>
            </a:r>
            <a:r>
              <a:rPr dirty="0" sz="2400" spc="-9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20">
                <a:solidFill>
                  <a:srgbClr val="292E3A"/>
                </a:solidFill>
                <a:latin typeface="Tahoma"/>
                <a:cs typeface="Tahoma"/>
              </a:rPr>
              <a:t>explain </a:t>
            </a:r>
            <a:r>
              <a:rPr dirty="0" sz="2400" spc="-7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purpose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of the </a:t>
            </a:r>
            <a:r>
              <a:rPr dirty="0" sz="2400" spc="15">
                <a:solidFill>
                  <a:srgbClr val="292E3A"/>
                </a:solidFill>
                <a:latin typeface="Tahoma"/>
                <a:cs typeface="Tahoma"/>
              </a:rPr>
              <a:t>banner </a:t>
            </a:r>
            <a:r>
              <a:rPr dirty="0" sz="2400" spc="2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5">
                <a:solidFill>
                  <a:srgbClr val="292E3A"/>
                </a:solidFill>
                <a:latin typeface="Tahoma"/>
                <a:cs typeface="Tahoma"/>
              </a:rPr>
              <a:t>and</a:t>
            </a:r>
            <a:r>
              <a:rPr dirty="0" sz="2400" spc="-8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20">
                <a:solidFill>
                  <a:srgbClr val="292E3A"/>
                </a:solidFill>
                <a:latin typeface="Tahoma"/>
                <a:cs typeface="Tahoma"/>
              </a:rPr>
              <a:t>what</a:t>
            </a:r>
            <a:r>
              <a:rPr dirty="0" sz="2400" spc="-8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80">
                <a:solidFill>
                  <a:srgbClr val="292E3A"/>
                </a:solidFill>
                <a:latin typeface="Tahoma"/>
                <a:cs typeface="Tahoma"/>
              </a:rPr>
              <a:t>it </a:t>
            </a:r>
            <a:r>
              <a:rPr dirty="0" sz="2400" spc="5">
                <a:solidFill>
                  <a:srgbClr val="292E3A"/>
                </a:solidFill>
                <a:latin typeface="Tahoma"/>
                <a:cs typeface="Tahoma"/>
              </a:rPr>
              <a:t>promotes.</a:t>
            </a:r>
            <a:endParaRPr sz="240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2179741" y="3687719"/>
            <a:ext cx="5086350" cy="5086350"/>
            <a:chOff x="12179741" y="3687719"/>
            <a:chExt cx="5086350" cy="5086350"/>
          </a:xfrm>
        </p:grpSpPr>
        <p:sp>
          <p:nvSpPr>
            <p:cNvPr id="8" name="object 8"/>
            <p:cNvSpPr/>
            <p:nvPr/>
          </p:nvSpPr>
          <p:spPr>
            <a:xfrm>
              <a:off x="12189260" y="3697226"/>
              <a:ext cx="5063490" cy="5063490"/>
            </a:xfrm>
            <a:custGeom>
              <a:avLst/>
              <a:gdLst/>
              <a:ahLst/>
              <a:cxnLst/>
              <a:rect l="l" t="t" r="r" b="b"/>
              <a:pathLst>
                <a:path w="5063490" h="5063490">
                  <a:moveTo>
                    <a:pt x="5063132" y="5063132"/>
                  </a:moveTo>
                  <a:lnTo>
                    <a:pt x="0" y="5063132"/>
                  </a:lnTo>
                  <a:lnTo>
                    <a:pt x="0" y="0"/>
                  </a:lnTo>
                  <a:lnTo>
                    <a:pt x="5063132" y="0"/>
                  </a:lnTo>
                  <a:lnTo>
                    <a:pt x="5063132" y="5063132"/>
                  </a:lnTo>
                  <a:close/>
                </a:path>
              </a:pathLst>
            </a:custGeom>
            <a:solidFill>
              <a:srgbClr val="E3E3E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2189260" y="3697238"/>
              <a:ext cx="5067300" cy="5067300"/>
            </a:xfrm>
            <a:custGeom>
              <a:avLst/>
              <a:gdLst/>
              <a:ahLst/>
              <a:cxnLst/>
              <a:rect l="l" t="t" r="r" b="b"/>
              <a:pathLst>
                <a:path w="5067300" h="5067300">
                  <a:moveTo>
                    <a:pt x="0" y="0"/>
                  </a:moveTo>
                  <a:lnTo>
                    <a:pt x="5067300" y="0"/>
                  </a:lnTo>
                  <a:lnTo>
                    <a:pt x="5067300" y="5067276"/>
                  </a:lnTo>
                  <a:lnTo>
                    <a:pt x="0" y="5067276"/>
                  </a:lnTo>
                  <a:lnTo>
                    <a:pt x="0" y="0"/>
                  </a:lnTo>
                </a:path>
              </a:pathLst>
            </a:custGeom>
            <a:ln w="19036">
              <a:solidFill>
                <a:srgbClr val="292E3A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12189260" y="4116851"/>
            <a:ext cx="5058410" cy="3910329"/>
          </a:xfrm>
          <a:prstGeom prst="rect">
            <a:avLst/>
          </a:prstGeom>
        </p:spPr>
        <p:txBody>
          <a:bodyPr wrap="square" lIns="0" tIns="33019" rIns="0" bIns="0" rtlCol="0" vert="horz">
            <a:spAutoFit/>
          </a:bodyPr>
          <a:lstStyle/>
          <a:p>
            <a:pPr algn="ctr" marL="1471930" marR="1313815" indent="-635">
              <a:lnSpc>
                <a:spcPts val="4050"/>
              </a:lnSpc>
              <a:spcBef>
                <a:spcPts val="259"/>
              </a:spcBef>
            </a:pPr>
            <a:r>
              <a:rPr dirty="0" sz="3400" spc="5" b="1">
                <a:solidFill>
                  <a:srgbClr val="292E3A"/>
                </a:solidFill>
                <a:latin typeface="Arial"/>
                <a:cs typeface="Arial"/>
              </a:rPr>
              <a:t>Product </a:t>
            </a:r>
            <a:r>
              <a:rPr dirty="0" sz="3400" spc="10" b="1">
                <a:solidFill>
                  <a:srgbClr val="292E3A"/>
                </a:solidFill>
                <a:latin typeface="Arial"/>
                <a:cs typeface="Arial"/>
              </a:rPr>
              <a:t> </a:t>
            </a:r>
            <a:r>
              <a:rPr dirty="0" sz="3400" spc="20" b="1">
                <a:solidFill>
                  <a:srgbClr val="292E3A"/>
                </a:solidFill>
                <a:latin typeface="Arial"/>
                <a:cs typeface="Arial"/>
              </a:rPr>
              <a:t>C</a:t>
            </a:r>
            <a:r>
              <a:rPr dirty="0" sz="3400" spc="30" b="1">
                <a:solidFill>
                  <a:srgbClr val="292E3A"/>
                </a:solidFill>
                <a:latin typeface="Arial"/>
                <a:cs typeface="Arial"/>
              </a:rPr>
              <a:t>a</a:t>
            </a:r>
            <a:r>
              <a:rPr dirty="0" sz="3400" spc="10" b="1">
                <a:solidFill>
                  <a:srgbClr val="292E3A"/>
                </a:solidFill>
                <a:latin typeface="Arial"/>
                <a:cs typeface="Arial"/>
              </a:rPr>
              <a:t>t</a:t>
            </a:r>
            <a:r>
              <a:rPr dirty="0" sz="3400" spc="75" b="1">
                <a:solidFill>
                  <a:srgbClr val="292E3A"/>
                </a:solidFill>
                <a:latin typeface="Arial"/>
                <a:cs typeface="Arial"/>
              </a:rPr>
              <a:t>e</a:t>
            </a:r>
            <a:r>
              <a:rPr dirty="0" sz="3400" spc="15" b="1">
                <a:solidFill>
                  <a:srgbClr val="292E3A"/>
                </a:solidFill>
                <a:latin typeface="Arial"/>
                <a:cs typeface="Arial"/>
              </a:rPr>
              <a:t>g</a:t>
            </a:r>
            <a:r>
              <a:rPr dirty="0" sz="3400" spc="20" b="1">
                <a:solidFill>
                  <a:srgbClr val="292E3A"/>
                </a:solidFill>
                <a:latin typeface="Arial"/>
                <a:cs typeface="Arial"/>
              </a:rPr>
              <a:t>o</a:t>
            </a:r>
            <a:r>
              <a:rPr dirty="0" sz="3400" spc="-10" b="1">
                <a:solidFill>
                  <a:srgbClr val="292E3A"/>
                </a:solidFill>
                <a:latin typeface="Arial"/>
                <a:cs typeface="Arial"/>
              </a:rPr>
              <a:t>r</a:t>
            </a:r>
            <a:r>
              <a:rPr dirty="0" sz="3400" spc="-60" b="1">
                <a:solidFill>
                  <a:srgbClr val="292E3A"/>
                </a:solidFill>
                <a:latin typeface="Arial"/>
                <a:cs typeface="Arial"/>
              </a:rPr>
              <a:t>i</a:t>
            </a:r>
            <a:r>
              <a:rPr dirty="0" sz="3400" spc="75" b="1">
                <a:solidFill>
                  <a:srgbClr val="292E3A"/>
                </a:solidFill>
                <a:latin typeface="Arial"/>
                <a:cs typeface="Arial"/>
              </a:rPr>
              <a:t>e</a:t>
            </a:r>
            <a:r>
              <a:rPr dirty="0" sz="3400" spc="20" b="1">
                <a:solidFill>
                  <a:srgbClr val="292E3A"/>
                </a:solidFill>
                <a:latin typeface="Arial"/>
                <a:cs typeface="Arial"/>
              </a:rPr>
              <a:t>s</a:t>
            </a:r>
            <a:endParaRPr sz="3400">
              <a:latin typeface="Arial"/>
              <a:cs typeface="Arial"/>
            </a:endParaRPr>
          </a:p>
          <a:p>
            <a:pPr algn="ctr" marL="731520" marR="533400" indent="85090">
              <a:lnSpc>
                <a:spcPct val="114599"/>
              </a:lnSpc>
              <a:spcBef>
                <a:spcPts val="2525"/>
              </a:spcBef>
            </a:pPr>
            <a:r>
              <a:rPr dirty="0" sz="2400" spc="45">
                <a:solidFill>
                  <a:srgbClr val="292E3A"/>
                </a:solidFill>
                <a:latin typeface="Tahoma"/>
                <a:cs typeface="Tahoma"/>
              </a:rPr>
              <a:t>Display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2400" spc="-10">
                <a:solidFill>
                  <a:srgbClr val="292E3A"/>
                </a:solidFill>
                <a:latin typeface="Tahoma"/>
                <a:cs typeface="Tahoma"/>
              </a:rPr>
              <a:t>thumbnail </a:t>
            </a:r>
            <a:r>
              <a:rPr dirty="0" sz="2400" spc="-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45">
                <a:solidFill>
                  <a:srgbClr val="292E3A"/>
                </a:solidFill>
                <a:latin typeface="Tahoma"/>
                <a:cs typeface="Tahoma"/>
              </a:rPr>
              <a:t>images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of the </a:t>
            </a:r>
            <a:r>
              <a:rPr dirty="0" sz="2400" spc="-30">
                <a:solidFill>
                  <a:srgbClr val="292E3A"/>
                </a:solidFill>
                <a:latin typeface="Tahoma"/>
                <a:cs typeface="Tahoma"/>
              </a:rPr>
              <a:t>different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>
                <a:solidFill>
                  <a:srgbClr val="292E3A"/>
                </a:solidFill>
                <a:latin typeface="Tahoma"/>
                <a:cs typeface="Tahoma"/>
              </a:rPr>
              <a:t>product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categories </a:t>
            </a:r>
            <a:r>
              <a:rPr dirty="0" sz="2400" spc="-10">
                <a:solidFill>
                  <a:srgbClr val="292E3A"/>
                </a:solidFill>
                <a:latin typeface="Tahoma"/>
                <a:cs typeface="Tahoma"/>
              </a:rPr>
              <a:t>offered </a:t>
            </a:r>
            <a:r>
              <a:rPr dirty="0" sz="2400" spc="-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25">
                <a:solidFill>
                  <a:srgbClr val="292E3A"/>
                </a:solidFill>
                <a:latin typeface="Tahoma"/>
                <a:cs typeface="Tahoma"/>
              </a:rPr>
              <a:t>on </a:t>
            </a:r>
            <a:r>
              <a:rPr dirty="0" sz="2400" spc="-25">
                <a:solidFill>
                  <a:srgbClr val="292E3A"/>
                </a:solidFill>
                <a:latin typeface="Tahoma"/>
                <a:cs typeface="Tahoma"/>
              </a:rPr>
              <a:t>the </a:t>
            </a:r>
            <a:r>
              <a:rPr dirty="0" sz="2400" spc="5">
                <a:solidFill>
                  <a:srgbClr val="292E3A"/>
                </a:solidFill>
                <a:latin typeface="Tahoma"/>
                <a:cs typeface="Tahoma"/>
              </a:rPr>
              <a:t>website, </a:t>
            </a:r>
            <a:r>
              <a:rPr dirty="0" sz="2400" spc="35">
                <a:solidFill>
                  <a:srgbClr val="292E3A"/>
                </a:solidFill>
                <a:latin typeface="Tahoma"/>
                <a:cs typeface="Tahoma"/>
              </a:rPr>
              <a:t>and </a:t>
            </a:r>
            <a:r>
              <a:rPr dirty="0" sz="2400" spc="20">
                <a:solidFill>
                  <a:srgbClr val="292E3A"/>
                </a:solidFill>
                <a:latin typeface="Tahoma"/>
                <a:cs typeface="Tahoma"/>
              </a:rPr>
              <a:t>explain </a:t>
            </a:r>
            <a:r>
              <a:rPr dirty="0" sz="2400" spc="-7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5">
                <a:solidFill>
                  <a:srgbClr val="292E3A"/>
                </a:solidFill>
                <a:latin typeface="Tahoma"/>
                <a:cs typeface="Tahoma"/>
              </a:rPr>
              <a:t>how</a:t>
            </a:r>
            <a:r>
              <a:rPr dirty="0" sz="2400" spc="-9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-15">
                <a:solidFill>
                  <a:srgbClr val="292E3A"/>
                </a:solidFill>
                <a:latin typeface="Tahoma"/>
                <a:cs typeface="Tahoma"/>
              </a:rPr>
              <a:t>they</a:t>
            </a:r>
            <a:r>
              <a:rPr dirty="0" sz="2400" spc="-8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25">
                <a:solidFill>
                  <a:srgbClr val="292E3A"/>
                </a:solidFill>
                <a:latin typeface="Tahoma"/>
                <a:cs typeface="Tahoma"/>
              </a:rPr>
              <a:t>are</a:t>
            </a:r>
            <a:r>
              <a:rPr dirty="0" sz="2400" spc="-8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0">
                <a:solidFill>
                  <a:srgbClr val="292E3A"/>
                </a:solidFill>
                <a:latin typeface="Tahoma"/>
                <a:cs typeface="Tahoma"/>
              </a:rPr>
              <a:t>organized</a:t>
            </a:r>
            <a:r>
              <a:rPr dirty="0" sz="2400" spc="-8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35">
                <a:solidFill>
                  <a:srgbClr val="292E3A"/>
                </a:solidFill>
                <a:latin typeface="Tahoma"/>
                <a:cs typeface="Tahoma"/>
              </a:rPr>
              <a:t>and </a:t>
            </a:r>
            <a:r>
              <a:rPr dirty="0" sz="2400" spc="-735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2400" spc="15">
                <a:solidFill>
                  <a:srgbClr val="292E3A"/>
                </a:solidFill>
                <a:latin typeface="Tahoma"/>
                <a:cs typeface="Tahoma"/>
              </a:rPr>
              <a:t>labeled.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3814234" y="9258303"/>
            <a:ext cx="4474210" cy="1028700"/>
          </a:xfrm>
          <a:custGeom>
            <a:avLst/>
            <a:gdLst/>
            <a:ahLst/>
            <a:cxnLst/>
            <a:rect l="l" t="t" r="r" b="b"/>
            <a:pathLst>
              <a:path w="4474209" h="1028700">
                <a:moveTo>
                  <a:pt x="4473766" y="1028696"/>
                </a:moveTo>
                <a:lnTo>
                  <a:pt x="0" y="1028696"/>
                </a:lnTo>
                <a:lnTo>
                  <a:pt x="1115991" y="0"/>
                </a:lnTo>
                <a:lnTo>
                  <a:pt x="4473766" y="0"/>
                </a:lnTo>
                <a:lnTo>
                  <a:pt x="4473766" y="1028696"/>
                </a:lnTo>
                <a:close/>
              </a:path>
            </a:pathLst>
          </a:custGeom>
          <a:solidFill>
            <a:srgbClr val="A20D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15535214" y="9612314"/>
            <a:ext cx="177292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 b="1">
                <a:solidFill>
                  <a:srgbClr val="FFFFFF"/>
                </a:solidFill>
                <a:latin typeface="Arial"/>
                <a:cs typeface="Arial"/>
              </a:rPr>
              <a:t>Back</a:t>
            </a:r>
            <a:r>
              <a:rPr dirty="0" sz="18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10" b="1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dirty="0" sz="1800" spc="-2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800" spc="10" b="1">
                <a:solidFill>
                  <a:srgbClr val="FFFFFF"/>
                </a:solidFill>
                <a:latin typeface="Arial"/>
                <a:cs typeface="Arial"/>
              </a:rPr>
              <a:t>Agenda</a:t>
            </a:r>
            <a:endParaRPr sz="18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012940">
              <a:lnSpc>
                <a:spcPct val="100000"/>
              </a:lnSpc>
              <a:spcBef>
                <a:spcPts val="100"/>
              </a:spcBef>
            </a:pPr>
            <a:r>
              <a:rPr dirty="0" spc="320"/>
              <a:t>ECOMMERCE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9426" y="3675412"/>
            <a:ext cx="16809085" cy="42741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7078345" marR="207645" indent="-6863715">
              <a:lnSpc>
                <a:spcPct val="116900"/>
              </a:lnSpc>
              <a:spcBef>
                <a:spcPts val="95"/>
              </a:spcBef>
            </a:pPr>
            <a:r>
              <a:rPr dirty="0" sz="2650" spc="30">
                <a:latin typeface="Tahoma"/>
                <a:cs typeface="Tahoma"/>
              </a:rPr>
              <a:t>Featured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5">
                <a:latin typeface="Tahoma"/>
                <a:cs typeface="Tahoma"/>
              </a:rPr>
              <a:t>Products: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95">
                <a:latin typeface="Tahoma"/>
                <a:cs typeface="Tahoma"/>
              </a:rPr>
              <a:t>Showcase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specific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0">
                <a:latin typeface="Tahoma"/>
                <a:cs typeface="Tahoma"/>
              </a:rPr>
              <a:t>products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or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promotions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45">
                <a:latin typeface="Tahoma"/>
                <a:cs typeface="Tahoma"/>
              </a:rPr>
              <a:t>that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0">
                <a:latin typeface="Tahoma"/>
                <a:cs typeface="Tahoma"/>
              </a:rPr>
              <a:t>you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0">
                <a:latin typeface="Tahoma"/>
                <a:cs typeface="Tahoma"/>
              </a:rPr>
              <a:t>want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45">
                <a:latin typeface="Tahoma"/>
                <a:cs typeface="Tahoma"/>
              </a:rPr>
              <a:t>to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0">
                <a:latin typeface="Tahoma"/>
                <a:cs typeface="Tahoma"/>
              </a:rPr>
              <a:t>highlight,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and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5">
                <a:latin typeface="Tahoma"/>
                <a:cs typeface="Tahoma"/>
              </a:rPr>
              <a:t>explain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>
                <a:latin typeface="Tahoma"/>
                <a:cs typeface="Tahoma"/>
              </a:rPr>
              <a:t>why </a:t>
            </a:r>
            <a:r>
              <a:rPr dirty="0" sz="2650" spc="-810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they</a:t>
            </a:r>
            <a:r>
              <a:rPr dirty="0" sz="2650" spc="-90">
                <a:latin typeface="Tahoma"/>
                <a:cs typeface="Tahoma"/>
              </a:rPr>
              <a:t> </a:t>
            </a:r>
            <a:r>
              <a:rPr dirty="0" sz="2650" spc="30">
                <a:latin typeface="Tahoma"/>
                <a:cs typeface="Tahoma"/>
              </a:rPr>
              <a:t>are</a:t>
            </a:r>
            <a:r>
              <a:rPr dirty="0" sz="2650" spc="-85">
                <a:latin typeface="Tahoma"/>
                <a:cs typeface="Tahoma"/>
              </a:rPr>
              <a:t> </a:t>
            </a:r>
            <a:r>
              <a:rPr dirty="0" sz="2650" spc="-15">
                <a:latin typeface="Tahoma"/>
                <a:cs typeface="Tahoma"/>
              </a:rPr>
              <a:t>featured.</a:t>
            </a:r>
            <a:endParaRPr sz="2650">
              <a:latin typeface="Tahoma"/>
              <a:cs typeface="Tahoma"/>
            </a:endParaRPr>
          </a:p>
          <a:p>
            <a:pPr marL="283210">
              <a:lnSpc>
                <a:spcPct val="100000"/>
              </a:lnSpc>
              <a:spcBef>
                <a:spcPts val="540"/>
              </a:spcBef>
            </a:pPr>
            <a:r>
              <a:rPr dirty="0" sz="2650" spc="40">
                <a:latin typeface="Tahoma"/>
                <a:cs typeface="Tahoma"/>
              </a:rPr>
              <a:t>Product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5">
                <a:latin typeface="Tahoma"/>
                <a:cs typeface="Tahoma"/>
              </a:rPr>
              <a:t>Listings: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80">
                <a:latin typeface="Tahoma"/>
                <a:cs typeface="Tahoma"/>
              </a:rPr>
              <a:t>Show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grid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or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list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of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products,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including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>
                <a:latin typeface="Tahoma"/>
                <a:cs typeface="Tahoma"/>
              </a:rPr>
              <a:t>product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5">
                <a:latin typeface="Tahoma"/>
                <a:cs typeface="Tahoma"/>
              </a:rPr>
              <a:t>name,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price,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20">
                <a:latin typeface="Tahoma"/>
                <a:cs typeface="Tahoma"/>
              </a:rPr>
              <a:t>image,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and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description.</a:t>
            </a:r>
            <a:endParaRPr sz="2650">
              <a:latin typeface="Tahoma"/>
              <a:cs typeface="Tahoma"/>
            </a:endParaRPr>
          </a:p>
          <a:p>
            <a:pPr marL="455930">
              <a:lnSpc>
                <a:spcPct val="100000"/>
              </a:lnSpc>
              <a:spcBef>
                <a:spcPts val="535"/>
              </a:spcBef>
            </a:pPr>
            <a:r>
              <a:rPr dirty="0" sz="2650" spc="-5">
                <a:latin typeface="Tahoma"/>
                <a:cs typeface="Tahoma"/>
              </a:rPr>
              <a:t>Filters: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50">
                <a:latin typeface="Tahoma"/>
                <a:cs typeface="Tahoma"/>
              </a:rPr>
              <a:t>Display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-20">
                <a:latin typeface="Tahoma"/>
                <a:cs typeface="Tahoma"/>
              </a:rPr>
              <a:t>filters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45">
                <a:latin typeface="Tahoma"/>
                <a:cs typeface="Tahoma"/>
              </a:rPr>
              <a:t>that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60">
                <a:latin typeface="Tahoma"/>
                <a:cs typeface="Tahoma"/>
              </a:rPr>
              <a:t>users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75">
                <a:latin typeface="Tahoma"/>
                <a:cs typeface="Tahoma"/>
              </a:rPr>
              <a:t>can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70">
                <a:latin typeface="Tahoma"/>
                <a:cs typeface="Tahoma"/>
              </a:rPr>
              <a:t>use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45">
                <a:latin typeface="Tahoma"/>
                <a:cs typeface="Tahoma"/>
              </a:rPr>
              <a:t>to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refine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35">
                <a:latin typeface="Tahoma"/>
                <a:cs typeface="Tahoma"/>
              </a:rPr>
              <a:t>their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65">
                <a:latin typeface="Tahoma"/>
                <a:cs typeface="Tahoma"/>
              </a:rPr>
              <a:t>search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40">
                <a:latin typeface="Tahoma"/>
                <a:cs typeface="Tahoma"/>
              </a:rPr>
              <a:t>for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products,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and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25">
                <a:latin typeface="Tahoma"/>
                <a:cs typeface="Tahoma"/>
              </a:rPr>
              <a:t>explain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how</a:t>
            </a:r>
            <a:r>
              <a:rPr dirty="0" sz="2650" spc="-80">
                <a:latin typeface="Tahoma"/>
                <a:cs typeface="Tahoma"/>
              </a:rPr>
              <a:t> </a:t>
            </a:r>
            <a:r>
              <a:rPr dirty="0" sz="2650" spc="-10">
                <a:latin typeface="Tahoma"/>
                <a:cs typeface="Tahoma"/>
              </a:rPr>
              <a:t>they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15">
                <a:latin typeface="Tahoma"/>
                <a:cs typeface="Tahoma"/>
              </a:rPr>
              <a:t>work.</a:t>
            </a:r>
            <a:endParaRPr sz="26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050">
              <a:latin typeface="Tahoma"/>
              <a:cs typeface="Tahoma"/>
            </a:endParaRPr>
          </a:p>
          <a:p>
            <a:pPr algn="ctr" marL="12065" marR="5080">
              <a:lnSpc>
                <a:spcPct val="116900"/>
              </a:lnSpc>
            </a:pPr>
            <a:r>
              <a:rPr dirty="0" sz="2650" spc="40">
                <a:latin typeface="Tahoma"/>
                <a:cs typeface="Tahoma"/>
              </a:rPr>
              <a:t>Product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5">
                <a:latin typeface="Tahoma"/>
                <a:cs typeface="Tahoma"/>
              </a:rPr>
              <a:t>Details: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80">
                <a:latin typeface="Tahoma"/>
                <a:cs typeface="Tahoma"/>
              </a:rPr>
              <a:t>Show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95">
                <a:latin typeface="Tahoma"/>
                <a:cs typeface="Tahoma"/>
              </a:rPr>
              <a:t>a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detailed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5">
                <a:latin typeface="Tahoma"/>
                <a:cs typeface="Tahoma"/>
              </a:rPr>
              <a:t>view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of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95">
                <a:latin typeface="Tahoma"/>
                <a:cs typeface="Tahoma"/>
              </a:rPr>
              <a:t>a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>
                <a:latin typeface="Tahoma"/>
                <a:cs typeface="Tahoma"/>
              </a:rPr>
              <a:t>product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30">
                <a:latin typeface="Tahoma"/>
                <a:cs typeface="Tahoma"/>
              </a:rPr>
              <a:t>page,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including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>
                <a:latin typeface="Tahoma"/>
                <a:cs typeface="Tahoma"/>
              </a:rPr>
              <a:t>product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30">
                <a:latin typeface="Tahoma"/>
                <a:cs typeface="Tahoma"/>
              </a:rPr>
              <a:t>specifications,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additional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40">
                <a:latin typeface="Tahoma"/>
                <a:cs typeface="Tahoma"/>
              </a:rPr>
              <a:t>images, </a:t>
            </a:r>
            <a:r>
              <a:rPr dirty="0" sz="2650" spc="-815">
                <a:latin typeface="Tahoma"/>
                <a:cs typeface="Tahoma"/>
              </a:rPr>
              <a:t> </a:t>
            </a:r>
            <a:r>
              <a:rPr dirty="0" sz="2650" spc="15">
                <a:latin typeface="Tahoma"/>
                <a:cs typeface="Tahoma"/>
              </a:rPr>
              <a:t>reviews,</a:t>
            </a:r>
            <a:r>
              <a:rPr dirty="0" sz="2650" spc="-90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and</a:t>
            </a:r>
            <a:r>
              <a:rPr dirty="0" sz="2650" spc="-85">
                <a:latin typeface="Tahoma"/>
                <a:cs typeface="Tahoma"/>
              </a:rPr>
              <a:t> </a:t>
            </a:r>
            <a:r>
              <a:rPr dirty="0" sz="2650" spc="5">
                <a:latin typeface="Tahoma"/>
                <a:cs typeface="Tahoma"/>
              </a:rPr>
              <a:t>related</a:t>
            </a:r>
            <a:r>
              <a:rPr dirty="0" sz="2650" spc="-85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products.</a:t>
            </a:r>
            <a:endParaRPr sz="2650">
              <a:latin typeface="Tahoma"/>
              <a:cs typeface="Tahoma"/>
            </a:endParaRPr>
          </a:p>
          <a:p>
            <a:pPr algn="ctr" marL="95250" marR="86995">
              <a:lnSpc>
                <a:spcPct val="116900"/>
              </a:lnSpc>
            </a:pPr>
            <a:r>
              <a:rPr dirty="0" sz="2650" spc="-5">
                <a:latin typeface="Tahoma"/>
                <a:cs typeface="Tahoma"/>
              </a:rPr>
              <a:t>Footer: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50">
                <a:latin typeface="Tahoma"/>
                <a:cs typeface="Tahoma"/>
              </a:rPr>
              <a:t>Display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footer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35">
                <a:latin typeface="Tahoma"/>
                <a:cs typeface="Tahoma"/>
              </a:rPr>
              <a:t>section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of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5">
                <a:latin typeface="Tahoma"/>
                <a:cs typeface="Tahoma"/>
              </a:rPr>
              <a:t>website,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10">
                <a:latin typeface="Tahoma"/>
                <a:cs typeface="Tahoma"/>
              </a:rPr>
              <a:t>including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25">
                <a:latin typeface="Tahoma"/>
                <a:cs typeface="Tahoma"/>
              </a:rPr>
              <a:t>the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30">
                <a:latin typeface="Tahoma"/>
                <a:cs typeface="Tahoma"/>
              </a:rPr>
              <a:t>links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-45">
                <a:latin typeface="Tahoma"/>
                <a:cs typeface="Tahoma"/>
              </a:rPr>
              <a:t>to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20">
                <a:latin typeface="Tahoma"/>
                <a:cs typeface="Tahoma"/>
              </a:rPr>
              <a:t>important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50">
                <a:latin typeface="Tahoma"/>
                <a:cs typeface="Tahoma"/>
              </a:rPr>
              <a:t>pages,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5">
                <a:latin typeface="Tahoma"/>
                <a:cs typeface="Tahoma"/>
              </a:rPr>
              <a:t>newsletter</a:t>
            </a:r>
            <a:r>
              <a:rPr dirty="0" sz="2650" spc="-75">
                <a:latin typeface="Tahoma"/>
                <a:cs typeface="Tahoma"/>
              </a:rPr>
              <a:t> </a:t>
            </a:r>
            <a:r>
              <a:rPr dirty="0" sz="2650" spc="30">
                <a:latin typeface="Tahoma"/>
                <a:cs typeface="Tahoma"/>
              </a:rPr>
              <a:t>signup</a:t>
            </a:r>
            <a:r>
              <a:rPr dirty="0" sz="2650" spc="-70">
                <a:latin typeface="Tahoma"/>
                <a:cs typeface="Tahoma"/>
              </a:rPr>
              <a:t> </a:t>
            </a:r>
            <a:r>
              <a:rPr dirty="0" sz="2650" spc="-35">
                <a:latin typeface="Tahoma"/>
                <a:cs typeface="Tahoma"/>
              </a:rPr>
              <a:t>form, </a:t>
            </a:r>
            <a:r>
              <a:rPr dirty="0" sz="2650" spc="-815">
                <a:latin typeface="Tahoma"/>
                <a:cs typeface="Tahoma"/>
              </a:rPr>
              <a:t> </a:t>
            </a:r>
            <a:r>
              <a:rPr dirty="0" sz="2650" spc="45">
                <a:latin typeface="Tahoma"/>
                <a:cs typeface="Tahoma"/>
              </a:rPr>
              <a:t>and</a:t>
            </a:r>
            <a:r>
              <a:rPr dirty="0" sz="2650" spc="-85">
                <a:latin typeface="Tahoma"/>
                <a:cs typeface="Tahoma"/>
              </a:rPr>
              <a:t> </a:t>
            </a:r>
            <a:r>
              <a:rPr dirty="0" sz="2650">
                <a:latin typeface="Tahoma"/>
                <a:cs typeface="Tahoma"/>
              </a:rPr>
              <a:t>copyright</a:t>
            </a:r>
            <a:r>
              <a:rPr dirty="0" sz="2650" spc="-85">
                <a:latin typeface="Tahoma"/>
                <a:cs typeface="Tahoma"/>
              </a:rPr>
              <a:t> </a:t>
            </a:r>
            <a:r>
              <a:rPr dirty="0" sz="2650" spc="-20">
                <a:latin typeface="Tahoma"/>
                <a:cs typeface="Tahoma"/>
              </a:rPr>
              <a:t>information.</a:t>
            </a:r>
            <a:endParaRPr sz="26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001002" y="1"/>
            <a:ext cx="10286997" cy="1028699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2354012"/>
            <a:ext cx="7813675" cy="1320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8500" spc="-229">
                <a:solidFill>
                  <a:srgbClr val="A20D20"/>
                </a:solidFill>
                <a:latin typeface="Verdana"/>
                <a:cs typeface="Verdana"/>
              </a:rPr>
              <a:t>T</a:t>
            </a:r>
            <a:r>
              <a:rPr dirty="0" sz="8500" spc="-360">
                <a:solidFill>
                  <a:srgbClr val="A20D20"/>
                </a:solidFill>
                <a:latin typeface="Verdana"/>
                <a:cs typeface="Verdana"/>
              </a:rPr>
              <a:t>H</a:t>
            </a:r>
            <a:r>
              <a:rPr dirty="0" sz="8500" spc="-295">
                <a:solidFill>
                  <a:srgbClr val="A20D20"/>
                </a:solidFill>
                <a:latin typeface="Verdana"/>
                <a:cs typeface="Verdana"/>
              </a:rPr>
              <a:t>A</a:t>
            </a:r>
            <a:r>
              <a:rPr dirty="0" sz="8500" spc="-330">
                <a:solidFill>
                  <a:srgbClr val="A20D20"/>
                </a:solidFill>
                <a:latin typeface="Verdana"/>
                <a:cs typeface="Verdana"/>
              </a:rPr>
              <a:t>N</a:t>
            </a:r>
            <a:r>
              <a:rPr dirty="0" sz="8500" spc="-1180">
                <a:solidFill>
                  <a:srgbClr val="A20D20"/>
                </a:solidFill>
                <a:latin typeface="Verdana"/>
                <a:cs typeface="Verdana"/>
              </a:rPr>
              <a:t>K</a:t>
            </a:r>
            <a:r>
              <a:rPr dirty="0" sz="8500" spc="-1540">
                <a:solidFill>
                  <a:srgbClr val="A20D20"/>
                </a:solidFill>
                <a:latin typeface="Verdana"/>
                <a:cs typeface="Verdana"/>
              </a:rPr>
              <a:t>I</a:t>
            </a:r>
            <a:r>
              <a:rPr dirty="0" sz="8500" spc="-330">
                <a:solidFill>
                  <a:srgbClr val="A20D20"/>
                </a:solidFill>
                <a:latin typeface="Verdana"/>
                <a:cs typeface="Verdana"/>
              </a:rPr>
              <a:t>N</a:t>
            </a:r>
            <a:r>
              <a:rPr dirty="0" sz="8500" spc="-50">
                <a:solidFill>
                  <a:srgbClr val="A20D20"/>
                </a:solidFill>
                <a:latin typeface="Verdana"/>
                <a:cs typeface="Verdana"/>
              </a:rPr>
              <a:t>G</a:t>
            </a:r>
            <a:r>
              <a:rPr dirty="0" sz="8500" spc="-1035">
                <a:solidFill>
                  <a:srgbClr val="A20D20"/>
                </a:solidFill>
                <a:latin typeface="Verdana"/>
                <a:cs typeface="Verdana"/>
              </a:rPr>
              <a:t> </a:t>
            </a:r>
            <a:r>
              <a:rPr dirty="0" sz="8500" spc="-220">
                <a:solidFill>
                  <a:srgbClr val="A20D20"/>
                </a:solidFill>
                <a:latin typeface="Verdana"/>
                <a:cs typeface="Verdana"/>
              </a:rPr>
              <a:t>Y</a:t>
            </a:r>
            <a:r>
              <a:rPr dirty="0" sz="8500" spc="-155">
                <a:solidFill>
                  <a:srgbClr val="A20D20"/>
                </a:solidFill>
                <a:latin typeface="Verdana"/>
                <a:cs typeface="Verdana"/>
              </a:rPr>
              <a:t>O</a:t>
            </a:r>
            <a:r>
              <a:rPr dirty="0" sz="8500" spc="-360">
                <a:solidFill>
                  <a:srgbClr val="A20D20"/>
                </a:solidFill>
                <a:latin typeface="Verdana"/>
                <a:cs typeface="Verdana"/>
              </a:rPr>
              <a:t>U</a:t>
            </a:r>
            <a:endParaRPr sz="8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3846188"/>
            <a:ext cx="11224260" cy="1291590"/>
          </a:xfrm>
          <a:prstGeom prst="rect">
            <a:avLst/>
          </a:prstGeom>
        </p:spPr>
        <p:txBody>
          <a:bodyPr wrap="square" lIns="0" tIns="1276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5"/>
              </a:spcBef>
            </a:pPr>
            <a:r>
              <a:rPr dirty="0" sz="3400" spc="20">
                <a:solidFill>
                  <a:srgbClr val="292E3A"/>
                </a:solidFill>
                <a:latin typeface="Tahoma"/>
                <a:cs typeface="Tahoma"/>
              </a:rPr>
              <a:t>GIT</a:t>
            </a:r>
            <a:r>
              <a:rPr dirty="0" sz="3400" spc="-160">
                <a:solidFill>
                  <a:srgbClr val="292E3A"/>
                </a:solidFill>
                <a:latin typeface="Tahoma"/>
                <a:cs typeface="Tahoma"/>
              </a:rPr>
              <a:t> </a:t>
            </a:r>
            <a:r>
              <a:rPr dirty="0" sz="3400" spc="220">
                <a:solidFill>
                  <a:srgbClr val="292E3A"/>
                </a:solidFill>
                <a:latin typeface="Tahoma"/>
                <a:cs typeface="Tahoma"/>
              </a:rPr>
              <a:t>HUB</a:t>
            </a:r>
            <a:endParaRPr sz="3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dirty="0" sz="3400" spc="55">
                <a:solidFill>
                  <a:srgbClr val="292E3A"/>
                </a:solidFill>
                <a:latin typeface="Tahoma"/>
                <a:cs typeface="Tahoma"/>
              </a:rPr>
              <a:t>https://github.com/kdvenky2772/ECOMMERCE-WEBSITE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4447245" y="0"/>
            <a:ext cx="3841115" cy="3540760"/>
          </a:xfrm>
          <a:custGeom>
            <a:avLst/>
            <a:gdLst/>
            <a:ahLst/>
            <a:cxnLst/>
            <a:rect l="l" t="t" r="r" b="b"/>
            <a:pathLst>
              <a:path w="3841115" h="3540760">
                <a:moveTo>
                  <a:pt x="0" y="0"/>
                </a:moveTo>
                <a:lnTo>
                  <a:pt x="3840754" y="0"/>
                </a:lnTo>
                <a:lnTo>
                  <a:pt x="3840754" y="3540322"/>
                </a:lnTo>
                <a:lnTo>
                  <a:pt x="0" y="0"/>
                </a:lnTo>
                <a:close/>
              </a:path>
            </a:pathLst>
          </a:custGeom>
          <a:solidFill>
            <a:srgbClr val="E7213B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kd venky</dc:creator>
  <cp:keywords>DAFfNr27Kx4,BAFfNgbcp_4</cp:keywords>
  <dc:title>Ecommerce Website</dc:title>
  <dcterms:created xsi:type="dcterms:W3CDTF">2023-04-05T06:37:28Z</dcterms:created>
  <dcterms:modified xsi:type="dcterms:W3CDTF">2023-04-05T06:37:28Z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2023-04-05T00:00:00Z</vt:filetime>
  </property>
  <property fmtid="{D5CDD505-2E9C-101B-9397-08002B2CF9AE}" pid="3" name="Creator">
    <vt:lpwstr>Canva</vt:lpwstr>
  </property>
  <property fmtid="{D5CDD505-2E9C-101B-9397-08002B2CF9AE}" pid="4" name="LastSaved">
    <vt:filetime>2023-04-05T00:00:00Z</vt:filetime>
  </property>
</Properties>
</file>